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72" r:id="rId6"/>
    <p:sldId id="274" r:id="rId7"/>
    <p:sldId id="275" r:id="rId8"/>
    <p:sldId id="257" r:id="rId9"/>
    <p:sldId id="258" r:id="rId10"/>
    <p:sldId id="259" r:id="rId11"/>
    <p:sldId id="261" r:id="rId12"/>
    <p:sldId id="263" r:id="rId13"/>
    <p:sldId id="264" r:id="rId14"/>
    <p:sldId id="265" r:id="rId15"/>
    <p:sldId id="267" r:id="rId16"/>
    <p:sldId id="268" r:id="rId17"/>
    <p:sldId id="271" r:id="rId18"/>
    <p:sldId id="273" r:id="rId19"/>
    <p:sldId id="269" r:id="rId20"/>
    <p:sldId id="276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hHTZqUZJWfm/YCvowReAdk6IE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F683E-61B2-445C-82FA-6C4D23C32AFB}" v="18" dt="2022-01-07T18:28:03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customschemas.google.com/relationships/presentationmetadata" Target="meta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Wright" userId="7e8ac57e-6896-4281-8b80-bd18e103f36d" providerId="ADAL" clId="{93AF683E-61B2-445C-82FA-6C4D23C32AFB}"/>
    <pc:docChg chg="custSel addSld delSld modSld sldOrd">
      <pc:chgData name="Danielle Wright" userId="7e8ac57e-6896-4281-8b80-bd18e103f36d" providerId="ADAL" clId="{93AF683E-61B2-445C-82FA-6C4D23C32AFB}" dt="2022-01-07T18:28:06.089" v="297" actId="20577"/>
      <pc:docMkLst>
        <pc:docMk/>
      </pc:docMkLst>
      <pc:sldChg chg="delSp mod">
        <pc:chgData name="Danielle Wright" userId="7e8ac57e-6896-4281-8b80-bd18e103f36d" providerId="ADAL" clId="{93AF683E-61B2-445C-82FA-6C4D23C32AFB}" dt="2022-01-07T17:45:09.162" v="0" actId="478"/>
        <pc:sldMkLst>
          <pc:docMk/>
          <pc:sldMk cId="0" sldId="256"/>
        </pc:sldMkLst>
        <pc:picChg chg="del">
          <ac:chgData name="Danielle Wright" userId="7e8ac57e-6896-4281-8b80-bd18e103f36d" providerId="ADAL" clId="{93AF683E-61B2-445C-82FA-6C4D23C32AFB}" dt="2022-01-07T17:45:09.162" v="0" actId="478"/>
          <ac:picMkLst>
            <pc:docMk/>
            <pc:sldMk cId="0" sldId="256"/>
            <ac:picMk id="85" creationId="{00000000-0000-0000-0000-000000000000}"/>
          </ac:picMkLst>
        </pc:picChg>
      </pc:sldChg>
      <pc:sldChg chg="del">
        <pc:chgData name="Danielle Wright" userId="7e8ac57e-6896-4281-8b80-bd18e103f36d" providerId="ADAL" clId="{93AF683E-61B2-445C-82FA-6C4D23C32AFB}" dt="2022-01-07T17:46:06.784" v="24" actId="2696"/>
        <pc:sldMkLst>
          <pc:docMk/>
          <pc:sldMk cId="0" sldId="260"/>
        </pc:sldMkLst>
      </pc:sldChg>
      <pc:sldChg chg="del">
        <pc:chgData name="Danielle Wright" userId="7e8ac57e-6896-4281-8b80-bd18e103f36d" providerId="ADAL" clId="{93AF683E-61B2-445C-82FA-6C4D23C32AFB}" dt="2022-01-07T17:50:07.209" v="112" actId="2696"/>
        <pc:sldMkLst>
          <pc:docMk/>
          <pc:sldMk cId="0" sldId="266"/>
        </pc:sldMkLst>
      </pc:sldChg>
      <pc:sldChg chg="modSp mod">
        <pc:chgData name="Danielle Wright" userId="7e8ac57e-6896-4281-8b80-bd18e103f36d" providerId="ADAL" clId="{93AF683E-61B2-445C-82FA-6C4D23C32AFB}" dt="2022-01-07T18:02:51.001" v="164" actId="20577"/>
        <pc:sldMkLst>
          <pc:docMk/>
          <pc:sldMk cId="0" sldId="267"/>
        </pc:sldMkLst>
        <pc:spChg chg="mod">
          <ac:chgData name="Danielle Wright" userId="7e8ac57e-6896-4281-8b80-bd18e103f36d" providerId="ADAL" clId="{93AF683E-61B2-445C-82FA-6C4D23C32AFB}" dt="2022-01-07T18:02:51.001" v="164" actId="20577"/>
          <ac:spMkLst>
            <pc:docMk/>
            <pc:sldMk cId="0" sldId="267"/>
            <ac:spMk id="8" creationId="{BCE28F51-D012-45F9-975B-29A80EC5F26F}"/>
          </ac:spMkLst>
        </pc:spChg>
      </pc:sldChg>
      <pc:sldChg chg="del">
        <pc:chgData name="Danielle Wright" userId="7e8ac57e-6896-4281-8b80-bd18e103f36d" providerId="ADAL" clId="{93AF683E-61B2-445C-82FA-6C4D23C32AFB}" dt="2022-01-07T17:46:04" v="23" actId="2696"/>
        <pc:sldMkLst>
          <pc:docMk/>
          <pc:sldMk cId="1599667230" sldId="270"/>
        </pc:sldMkLst>
      </pc:sldChg>
      <pc:sldChg chg="modSp mod">
        <pc:chgData name="Danielle Wright" userId="7e8ac57e-6896-4281-8b80-bd18e103f36d" providerId="ADAL" clId="{93AF683E-61B2-445C-82FA-6C4D23C32AFB}" dt="2022-01-07T17:46:58.032" v="101" actId="1076"/>
        <pc:sldMkLst>
          <pc:docMk/>
          <pc:sldMk cId="3696457431" sldId="271"/>
        </pc:sldMkLst>
        <pc:picChg chg="mod modCrop">
          <ac:chgData name="Danielle Wright" userId="7e8ac57e-6896-4281-8b80-bd18e103f36d" providerId="ADAL" clId="{93AF683E-61B2-445C-82FA-6C4D23C32AFB}" dt="2022-01-07T17:46:58.032" v="101" actId="1076"/>
          <ac:picMkLst>
            <pc:docMk/>
            <pc:sldMk cId="3696457431" sldId="271"/>
            <ac:picMk id="3" creationId="{EF5A6C32-6FF1-4AA1-A80E-626F1B218D1E}"/>
          </ac:picMkLst>
        </pc:picChg>
      </pc:sldChg>
      <pc:sldChg chg="addSp delSp modSp new mod">
        <pc:chgData name="Danielle Wright" userId="7e8ac57e-6896-4281-8b80-bd18e103f36d" providerId="ADAL" clId="{93AF683E-61B2-445C-82FA-6C4D23C32AFB}" dt="2022-01-07T18:02:09.280" v="151" actId="1076"/>
        <pc:sldMkLst>
          <pc:docMk/>
          <pc:sldMk cId="1301225566" sldId="272"/>
        </pc:sldMkLst>
        <pc:spChg chg="mod">
          <ac:chgData name="Danielle Wright" userId="7e8ac57e-6896-4281-8b80-bd18e103f36d" providerId="ADAL" clId="{93AF683E-61B2-445C-82FA-6C4D23C32AFB}" dt="2022-01-07T18:02:09.280" v="151" actId="1076"/>
          <ac:spMkLst>
            <pc:docMk/>
            <pc:sldMk cId="1301225566" sldId="272"/>
            <ac:spMk id="2" creationId="{13953FFF-BCEB-40D0-92CE-EC7F6B45CF29}"/>
          </ac:spMkLst>
        </pc:spChg>
        <pc:spChg chg="del">
          <ac:chgData name="Danielle Wright" userId="7e8ac57e-6896-4281-8b80-bd18e103f36d" providerId="ADAL" clId="{93AF683E-61B2-445C-82FA-6C4D23C32AFB}" dt="2022-01-07T17:47:59.205" v="107" actId="478"/>
          <ac:spMkLst>
            <pc:docMk/>
            <pc:sldMk cId="1301225566" sldId="272"/>
            <ac:spMk id="3" creationId="{37C5AE6F-FFF0-43A0-9504-DC2E2B795D91}"/>
          </ac:spMkLst>
        </pc:spChg>
        <pc:picChg chg="add mod">
          <ac:chgData name="Danielle Wright" userId="7e8ac57e-6896-4281-8b80-bd18e103f36d" providerId="ADAL" clId="{93AF683E-61B2-445C-82FA-6C4D23C32AFB}" dt="2022-01-07T17:47:56.431" v="106" actId="1076"/>
          <ac:picMkLst>
            <pc:docMk/>
            <pc:sldMk cId="1301225566" sldId="272"/>
            <ac:picMk id="1026" creationId="{82A2D84A-071A-4137-88FC-C9D1C2FC6520}"/>
          </ac:picMkLst>
        </pc:picChg>
      </pc:sldChg>
      <pc:sldChg chg="addSp delSp modSp new mod ord">
        <pc:chgData name="Danielle Wright" userId="7e8ac57e-6896-4281-8b80-bd18e103f36d" providerId="ADAL" clId="{93AF683E-61B2-445C-82FA-6C4D23C32AFB}" dt="2022-01-07T18:03:42.277" v="279" actId="20577"/>
        <pc:sldMkLst>
          <pc:docMk/>
          <pc:sldMk cId="1233108328" sldId="273"/>
        </pc:sldMkLst>
        <pc:spChg chg="mod">
          <ac:chgData name="Danielle Wright" userId="7e8ac57e-6896-4281-8b80-bd18e103f36d" providerId="ADAL" clId="{93AF683E-61B2-445C-82FA-6C4D23C32AFB}" dt="2022-01-07T17:46:25.942" v="57" actId="20577"/>
          <ac:spMkLst>
            <pc:docMk/>
            <pc:sldMk cId="1233108328" sldId="273"/>
            <ac:spMk id="2" creationId="{DBD2497D-3FAA-496E-8157-384A6851E87C}"/>
          </ac:spMkLst>
        </pc:spChg>
        <pc:spChg chg="mod">
          <ac:chgData name="Danielle Wright" userId="7e8ac57e-6896-4281-8b80-bd18e103f36d" providerId="ADAL" clId="{93AF683E-61B2-445C-82FA-6C4D23C32AFB}" dt="2022-01-07T18:03:42.277" v="279" actId="20577"/>
          <ac:spMkLst>
            <pc:docMk/>
            <pc:sldMk cId="1233108328" sldId="273"/>
            <ac:spMk id="3" creationId="{16F28413-0F97-471A-BEB5-5F950E22EA65}"/>
          </ac:spMkLst>
        </pc:spChg>
        <pc:graphicFrameChg chg="add del mod">
          <ac:chgData name="Danielle Wright" userId="7e8ac57e-6896-4281-8b80-bd18e103f36d" providerId="ADAL" clId="{93AF683E-61B2-445C-82FA-6C4D23C32AFB}" dt="2022-01-07T18:03:23.573" v="168"/>
          <ac:graphicFrameMkLst>
            <pc:docMk/>
            <pc:sldMk cId="1233108328" sldId="273"/>
            <ac:graphicFrameMk id="4" creationId="{BC2FEF91-7900-49C3-8C37-684F34C90C72}"/>
          </ac:graphicFrameMkLst>
        </pc:graphicFrameChg>
      </pc:sldChg>
      <pc:sldChg chg="addSp new">
        <pc:chgData name="Danielle Wright" userId="7e8ac57e-6896-4281-8b80-bd18e103f36d" providerId="ADAL" clId="{93AF683E-61B2-445C-82FA-6C4D23C32AFB}" dt="2022-01-07T17:48:09.579" v="109"/>
        <pc:sldMkLst>
          <pc:docMk/>
          <pc:sldMk cId="73219961" sldId="274"/>
        </pc:sldMkLst>
        <pc:picChg chg="add">
          <ac:chgData name="Danielle Wright" userId="7e8ac57e-6896-4281-8b80-bd18e103f36d" providerId="ADAL" clId="{93AF683E-61B2-445C-82FA-6C4D23C32AFB}" dt="2022-01-07T17:48:09.579" v="109"/>
          <ac:picMkLst>
            <pc:docMk/>
            <pc:sldMk cId="73219961" sldId="274"/>
            <ac:picMk id="2050" creationId="{C37DCEC2-3700-4D0A-9F2E-2CB439ABB869}"/>
          </ac:picMkLst>
        </pc:picChg>
      </pc:sldChg>
      <pc:sldChg chg="addSp new">
        <pc:chgData name="Danielle Wright" userId="7e8ac57e-6896-4281-8b80-bd18e103f36d" providerId="ADAL" clId="{93AF683E-61B2-445C-82FA-6C4D23C32AFB}" dt="2022-01-07T17:49:14.409" v="111"/>
        <pc:sldMkLst>
          <pc:docMk/>
          <pc:sldMk cId="443638521" sldId="275"/>
        </pc:sldMkLst>
        <pc:picChg chg="add">
          <ac:chgData name="Danielle Wright" userId="7e8ac57e-6896-4281-8b80-bd18e103f36d" providerId="ADAL" clId="{93AF683E-61B2-445C-82FA-6C4D23C32AFB}" dt="2022-01-07T17:49:14.409" v="111"/>
          <ac:picMkLst>
            <pc:docMk/>
            <pc:sldMk cId="443638521" sldId="275"/>
            <ac:picMk id="3074" creationId="{44A4566E-AB94-4247-B382-93FD3404D650}"/>
          </ac:picMkLst>
        </pc:picChg>
      </pc:sldChg>
      <pc:sldChg chg="addSp modSp new mod">
        <pc:chgData name="Danielle Wright" userId="7e8ac57e-6896-4281-8b80-bd18e103f36d" providerId="ADAL" clId="{93AF683E-61B2-445C-82FA-6C4D23C32AFB}" dt="2022-01-07T18:28:06.089" v="297" actId="20577"/>
        <pc:sldMkLst>
          <pc:docMk/>
          <pc:sldMk cId="1503515161" sldId="276"/>
        </pc:sldMkLst>
        <pc:spChg chg="add">
          <ac:chgData name="Danielle Wright" userId="7e8ac57e-6896-4281-8b80-bd18e103f36d" providerId="ADAL" clId="{93AF683E-61B2-445C-82FA-6C4D23C32AFB}" dt="2022-01-07T18:27:41.868" v="281"/>
          <ac:spMkLst>
            <pc:docMk/>
            <pc:sldMk cId="1503515161" sldId="276"/>
            <ac:spMk id="12" creationId="{12C3CB51-B137-4AAD-AA94-86D522542019}"/>
          </ac:spMkLst>
        </pc:spChg>
        <pc:spChg chg="add">
          <ac:chgData name="Danielle Wright" userId="7e8ac57e-6896-4281-8b80-bd18e103f36d" providerId="ADAL" clId="{93AF683E-61B2-445C-82FA-6C4D23C32AFB}" dt="2022-01-07T18:27:41.868" v="281"/>
          <ac:spMkLst>
            <pc:docMk/>
            <pc:sldMk cId="1503515161" sldId="276"/>
            <ac:spMk id="14" creationId="{5DE9A652-7977-45B8-A4CD-CEA0C12284EF}"/>
          </ac:spMkLst>
        </pc:spChg>
        <pc:spChg chg="add">
          <ac:chgData name="Danielle Wright" userId="7e8ac57e-6896-4281-8b80-bd18e103f36d" providerId="ADAL" clId="{93AF683E-61B2-445C-82FA-6C4D23C32AFB}" dt="2022-01-07T18:27:41.868" v="281"/>
          <ac:spMkLst>
            <pc:docMk/>
            <pc:sldMk cId="1503515161" sldId="276"/>
            <ac:spMk id="15" creationId="{76404B22-6DC3-43C0-8E46-0EBBEC4C8D38}"/>
          </ac:spMkLst>
        </pc:spChg>
        <pc:spChg chg="add mod">
          <ac:chgData name="Danielle Wright" userId="7e8ac57e-6896-4281-8b80-bd18e103f36d" providerId="ADAL" clId="{93AF683E-61B2-445C-82FA-6C4D23C32AFB}" dt="2022-01-07T18:28:06.089" v="297" actId="20577"/>
          <ac:spMkLst>
            <pc:docMk/>
            <pc:sldMk cId="1503515161" sldId="276"/>
            <ac:spMk id="16" creationId="{8AD4640B-1A51-4FA0-8476-51C2F6D678D4}"/>
          </ac:spMkLst>
        </pc:spChg>
        <pc:grpChg chg="add">
          <ac:chgData name="Danielle Wright" userId="7e8ac57e-6896-4281-8b80-bd18e103f36d" providerId="ADAL" clId="{93AF683E-61B2-445C-82FA-6C4D23C32AFB}" dt="2022-01-07T18:27:41.868" v="281"/>
          <ac:grpSpMkLst>
            <pc:docMk/>
            <pc:sldMk cId="1503515161" sldId="276"/>
            <ac:grpSpMk id="2" creationId="{4E3F6C5E-63B9-4E56-ABB4-2F1490C2488F}"/>
          </ac:grpSpMkLst>
        </pc:grpChg>
        <pc:cxnChg chg="add mod">
          <ac:chgData name="Danielle Wright" userId="7e8ac57e-6896-4281-8b80-bd18e103f36d" providerId="ADAL" clId="{93AF683E-61B2-445C-82FA-6C4D23C32AFB}" dt="2022-01-07T18:27:54.287" v="284" actId="14100"/>
          <ac:cxnSpMkLst>
            <pc:docMk/>
            <pc:sldMk cId="1503515161" sldId="276"/>
            <ac:cxnSpMk id="13" creationId="{6A9B881F-EAC7-495F-8CA0-06F3DBD349B0}"/>
          </ac:cxnSpMkLst>
        </pc:cxnChg>
      </pc:sldChg>
    </pc:docChg>
  </pc:docChgLst>
  <pc:docChgLst>
    <pc:chgData name="Danielle Wright" userId="7e8ac57e-6896-4281-8b80-bd18e103f36d" providerId="ADAL" clId="{EE86DF93-F1B8-4CE8-9602-F42ACEB19DB7}"/>
    <pc:docChg chg="undo custSel addSld delSld modSld sldOrd">
      <pc:chgData name="Danielle Wright" userId="7e8ac57e-6896-4281-8b80-bd18e103f36d" providerId="ADAL" clId="{EE86DF93-F1B8-4CE8-9602-F42ACEB19DB7}" dt="2021-12-09T09:52:07.082" v="3272" actId="20577"/>
      <pc:docMkLst>
        <pc:docMk/>
      </pc:docMkLst>
      <pc:sldChg chg="addSp delSp modSp mod modNotesTx">
        <pc:chgData name="Danielle Wright" userId="7e8ac57e-6896-4281-8b80-bd18e103f36d" providerId="ADAL" clId="{EE86DF93-F1B8-4CE8-9602-F42ACEB19DB7}" dt="2021-12-09T09:10:28.591" v="1415" actId="20577"/>
        <pc:sldMkLst>
          <pc:docMk/>
          <pc:sldMk cId="0" sldId="256"/>
        </pc:sldMkLst>
        <pc:spChg chg="add del mod">
          <ac:chgData name="Danielle Wright" userId="7e8ac57e-6896-4281-8b80-bd18e103f36d" providerId="ADAL" clId="{EE86DF93-F1B8-4CE8-9602-F42ACEB19DB7}" dt="2021-12-09T09:08:47.108" v="1301" actId="478"/>
          <ac:spMkLst>
            <pc:docMk/>
            <pc:sldMk cId="0" sldId="256"/>
            <ac:spMk id="2" creationId="{1A4B4FE5-6999-4E21-B623-048B2C86F9C7}"/>
          </ac:spMkLst>
        </pc:spChg>
        <pc:spChg chg="add mod">
          <ac:chgData name="Danielle Wright" userId="7e8ac57e-6896-4281-8b80-bd18e103f36d" providerId="ADAL" clId="{EE86DF93-F1B8-4CE8-9602-F42ACEB19DB7}" dt="2021-12-09T09:10:25.796" v="1414" actId="1076"/>
          <ac:spMkLst>
            <pc:docMk/>
            <pc:sldMk cId="0" sldId="256"/>
            <ac:spMk id="8" creationId="{73DEB375-5AD3-487C-BEB9-56EA1E38601C}"/>
          </ac:spMkLst>
        </pc:spChg>
        <pc:spChg chg="mod">
          <ac:chgData name="Danielle Wright" userId="7e8ac57e-6896-4281-8b80-bd18e103f36d" providerId="ADAL" clId="{EE86DF93-F1B8-4CE8-9602-F42ACEB19DB7}" dt="2021-12-09T09:10:22.397" v="1413" actId="20577"/>
          <ac:spMkLst>
            <pc:docMk/>
            <pc:sldMk cId="0" sldId="256"/>
            <ac:spMk id="84" creationId="{00000000-0000-0000-0000-000000000000}"/>
          </ac:spMkLst>
        </pc:spChg>
        <pc:picChg chg="mod">
          <ac:chgData name="Danielle Wright" userId="7e8ac57e-6896-4281-8b80-bd18e103f36d" providerId="ADAL" clId="{EE86DF93-F1B8-4CE8-9602-F42ACEB19DB7}" dt="2021-12-09T09:06:43.318" v="1245" actId="14100"/>
          <ac:picMkLst>
            <pc:docMk/>
            <pc:sldMk cId="0" sldId="256"/>
            <ac:picMk id="86" creationId="{00000000-0000-0000-0000-000000000000}"/>
          </ac:picMkLst>
        </pc:picChg>
        <pc:picChg chg="mod">
          <ac:chgData name="Danielle Wright" userId="7e8ac57e-6896-4281-8b80-bd18e103f36d" providerId="ADAL" clId="{EE86DF93-F1B8-4CE8-9602-F42ACEB19DB7}" dt="2021-12-09T09:06:37.484" v="1242" actId="14100"/>
          <ac:picMkLst>
            <pc:docMk/>
            <pc:sldMk cId="0" sldId="256"/>
            <ac:picMk id="87" creationId="{00000000-0000-0000-0000-000000000000}"/>
          </ac:picMkLst>
        </pc:picChg>
      </pc:sldChg>
      <pc:sldChg chg="modSp mod modNotesTx">
        <pc:chgData name="Danielle Wright" userId="7e8ac57e-6896-4281-8b80-bd18e103f36d" providerId="ADAL" clId="{EE86DF93-F1B8-4CE8-9602-F42ACEB19DB7}" dt="2021-12-09T09:13:10.149" v="1564" actId="20577"/>
        <pc:sldMkLst>
          <pc:docMk/>
          <pc:sldMk cId="0" sldId="257"/>
        </pc:sldMkLst>
        <pc:picChg chg="mod">
          <ac:chgData name="Danielle Wright" userId="7e8ac57e-6896-4281-8b80-bd18e103f36d" providerId="ADAL" clId="{EE86DF93-F1B8-4CE8-9602-F42ACEB19DB7}" dt="2021-12-09T09:11:58.054" v="1419" actId="1076"/>
          <ac:picMkLst>
            <pc:docMk/>
            <pc:sldMk cId="0" sldId="257"/>
            <ac:picMk id="94" creationId="{00000000-0000-0000-0000-000000000000}"/>
          </ac:picMkLst>
        </pc:picChg>
        <pc:picChg chg="mod">
          <ac:chgData name="Danielle Wright" userId="7e8ac57e-6896-4281-8b80-bd18e103f36d" providerId="ADAL" clId="{EE86DF93-F1B8-4CE8-9602-F42ACEB19DB7}" dt="2021-12-09T09:12:06.038" v="1422" actId="14100"/>
          <ac:picMkLst>
            <pc:docMk/>
            <pc:sldMk cId="0" sldId="257"/>
            <ac:picMk id="95" creationId="{00000000-0000-0000-0000-000000000000}"/>
          </ac:picMkLst>
        </pc:picChg>
        <pc:picChg chg="mod">
          <ac:chgData name="Danielle Wright" userId="7e8ac57e-6896-4281-8b80-bd18e103f36d" providerId="ADAL" clId="{EE86DF93-F1B8-4CE8-9602-F42ACEB19DB7}" dt="2021-12-09T09:11:49.452" v="1417" actId="1076"/>
          <ac:picMkLst>
            <pc:docMk/>
            <pc:sldMk cId="0" sldId="257"/>
            <ac:picMk id="96" creationId="{00000000-0000-0000-0000-000000000000}"/>
          </ac:picMkLst>
        </pc:picChg>
      </pc:sldChg>
      <pc:sldChg chg="modSp mod modNotesTx">
        <pc:chgData name="Danielle Wright" userId="7e8ac57e-6896-4281-8b80-bd18e103f36d" providerId="ADAL" clId="{EE86DF93-F1B8-4CE8-9602-F42ACEB19DB7}" dt="2021-12-09T09:14:51.791" v="1615" actId="1076"/>
        <pc:sldMkLst>
          <pc:docMk/>
          <pc:sldMk cId="0" sldId="258"/>
        </pc:sldMkLst>
        <pc:spChg chg="mod">
          <ac:chgData name="Danielle Wright" userId="7e8ac57e-6896-4281-8b80-bd18e103f36d" providerId="ADAL" clId="{EE86DF93-F1B8-4CE8-9602-F42ACEB19DB7}" dt="2021-12-07T13:27:08.181" v="124" actId="403"/>
          <ac:spMkLst>
            <pc:docMk/>
            <pc:sldMk cId="0" sldId="258"/>
            <ac:spMk id="101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14:51.791" v="1615" actId="1076"/>
          <ac:spMkLst>
            <pc:docMk/>
            <pc:sldMk cId="0" sldId="258"/>
            <ac:spMk id="102" creationId="{00000000-0000-0000-0000-000000000000}"/>
          </ac:spMkLst>
        </pc:spChg>
      </pc:sldChg>
      <pc:sldChg chg="addSp delSp modSp mod delAnim modAnim modNotesTx">
        <pc:chgData name="Danielle Wright" userId="7e8ac57e-6896-4281-8b80-bd18e103f36d" providerId="ADAL" clId="{EE86DF93-F1B8-4CE8-9602-F42ACEB19DB7}" dt="2021-12-09T09:19:45.988" v="1652" actId="20577"/>
        <pc:sldMkLst>
          <pc:docMk/>
          <pc:sldMk cId="0" sldId="259"/>
        </pc:sldMkLst>
        <pc:spChg chg="mod">
          <ac:chgData name="Danielle Wright" userId="7e8ac57e-6896-4281-8b80-bd18e103f36d" providerId="ADAL" clId="{EE86DF93-F1B8-4CE8-9602-F42ACEB19DB7}" dt="2021-12-09T09:19:42.233" v="1651" actId="20577"/>
          <ac:spMkLst>
            <pc:docMk/>
            <pc:sldMk cId="0" sldId="259"/>
            <ac:spMk id="108" creationId="{00000000-0000-0000-0000-000000000000}"/>
          </ac:spMkLst>
        </pc:spChg>
        <pc:picChg chg="del">
          <ac:chgData name="Danielle Wright" userId="7e8ac57e-6896-4281-8b80-bd18e103f36d" providerId="ADAL" clId="{EE86DF93-F1B8-4CE8-9602-F42ACEB19DB7}" dt="2021-12-09T09:17:51.606" v="1618" actId="478"/>
          <ac:picMkLst>
            <pc:docMk/>
            <pc:sldMk cId="0" sldId="259"/>
            <ac:picMk id="109" creationId="{00000000-0000-0000-0000-000000000000}"/>
          </ac:picMkLst>
        </pc:picChg>
        <pc:picChg chg="add mod">
          <ac:chgData name="Danielle Wright" userId="7e8ac57e-6896-4281-8b80-bd18e103f36d" providerId="ADAL" clId="{EE86DF93-F1B8-4CE8-9602-F42ACEB19DB7}" dt="2021-12-09T09:18:31.041" v="1624" actId="14100"/>
          <ac:picMkLst>
            <pc:docMk/>
            <pc:sldMk cId="0" sldId="259"/>
            <ac:picMk id="1026" creationId="{F7DD8B51-E6CC-40B1-97FC-06A4E056D18F}"/>
          </ac:picMkLst>
        </pc:picChg>
      </pc:sldChg>
      <pc:sldChg chg="addSp modSp mod modAnim modNotesTx">
        <pc:chgData name="Danielle Wright" userId="7e8ac57e-6896-4281-8b80-bd18e103f36d" providerId="ADAL" clId="{EE86DF93-F1B8-4CE8-9602-F42ACEB19DB7}" dt="2021-12-09T09:22:55.753" v="1722"/>
        <pc:sldMkLst>
          <pc:docMk/>
          <pc:sldMk cId="0" sldId="260"/>
        </pc:sldMkLst>
        <pc:spChg chg="mod">
          <ac:chgData name="Danielle Wright" userId="7e8ac57e-6896-4281-8b80-bd18e103f36d" providerId="ADAL" clId="{EE86DF93-F1B8-4CE8-9602-F42ACEB19DB7}" dt="2021-12-09T09:19:49.598" v="1653" actId="1076"/>
          <ac:spMkLst>
            <pc:docMk/>
            <pc:sldMk cId="0" sldId="260"/>
            <ac:spMk id="114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22:45.937" v="1721" actId="20577"/>
          <ac:spMkLst>
            <pc:docMk/>
            <pc:sldMk cId="0" sldId="260"/>
            <ac:spMk id="115" creationId="{00000000-0000-0000-0000-000000000000}"/>
          </ac:spMkLst>
        </pc:spChg>
        <pc:picChg chg="mod">
          <ac:chgData name="Danielle Wright" userId="7e8ac57e-6896-4281-8b80-bd18e103f36d" providerId="ADAL" clId="{EE86DF93-F1B8-4CE8-9602-F42ACEB19DB7}" dt="2021-12-09T09:20:11.738" v="1666" actId="1076"/>
          <ac:picMkLst>
            <pc:docMk/>
            <pc:sldMk cId="0" sldId="260"/>
            <ac:picMk id="116" creationId="{00000000-0000-0000-0000-000000000000}"/>
          </ac:picMkLst>
        </pc:picChg>
        <pc:picChg chg="add mod">
          <ac:chgData name="Danielle Wright" userId="7e8ac57e-6896-4281-8b80-bd18e103f36d" providerId="ADAL" clId="{EE86DF93-F1B8-4CE8-9602-F42ACEB19DB7}" dt="2021-12-09T09:21:15.645" v="1674" actId="14100"/>
          <ac:picMkLst>
            <pc:docMk/>
            <pc:sldMk cId="0" sldId="260"/>
            <ac:picMk id="2050" creationId="{BB6C1A3D-6958-44AB-874C-866A4E2D7C2D}"/>
          </ac:picMkLst>
        </pc:picChg>
      </pc:sldChg>
      <pc:sldChg chg="modSp mod modAnim">
        <pc:chgData name="Danielle Wright" userId="7e8ac57e-6896-4281-8b80-bd18e103f36d" providerId="ADAL" clId="{EE86DF93-F1B8-4CE8-9602-F42ACEB19DB7}" dt="2021-12-09T09:28:04.126" v="2002" actId="27636"/>
        <pc:sldMkLst>
          <pc:docMk/>
          <pc:sldMk cId="0" sldId="261"/>
        </pc:sldMkLst>
        <pc:spChg chg="mod">
          <ac:chgData name="Danielle Wright" userId="7e8ac57e-6896-4281-8b80-bd18e103f36d" providerId="ADAL" clId="{EE86DF93-F1B8-4CE8-9602-F42ACEB19DB7}" dt="2021-12-09T09:26:19.378" v="1910" actId="1076"/>
          <ac:spMkLst>
            <pc:docMk/>
            <pc:sldMk cId="0" sldId="261"/>
            <ac:spMk id="121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28:04.126" v="2002" actId="27636"/>
          <ac:spMkLst>
            <pc:docMk/>
            <pc:sldMk cId="0" sldId="261"/>
            <ac:spMk id="122" creationId="{00000000-0000-0000-0000-000000000000}"/>
          </ac:spMkLst>
        </pc:spChg>
      </pc:sldChg>
      <pc:sldChg chg="addSp modSp del mod">
        <pc:chgData name="Danielle Wright" userId="7e8ac57e-6896-4281-8b80-bd18e103f36d" providerId="ADAL" clId="{EE86DF93-F1B8-4CE8-9602-F42ACEB19DB7}" dt="2021-12-09T09:28:23.245" v="2003" actId="2696"/>
        <pc:sldMkLst>
          <pc:docMk/>
          <pc:sldMk cId="0" sldId="262"/>
        </pc:sldMkLst>
        <pc:spChg chg="add mod">
          <ac:chgData name="Danielle Wright" userId="7e8ac57e-6896-4281-8b80-bd18e103f36d" providerId="ADAL" clId="{EE86DF93-F1B8-4CE8-9602-F42ACEB19DB7}" dt="2021-12-09T09:23:07.396" v="1723" actId="1076"/>
          <ac:spMkLst>
            <pc:docMk/>
            <pc:sldMk cId="0" sldId="262"/>
            <ac:spMk id="6" creationId="{4F61808F-EA5C-4886-8667-ED6821F2751D}"/>
          </ac:spMkLst>
        </pc:spChg>
      </pc:sldChg>
      <pc:sldChg chg="addSp modSp mod modNotesTx">
        <pc:chgData name="Danielle Wright" userId="7e8ac57e-6896-4281-8b80-bd18e103f36d" providerId="ADAL" clId="{EE86DF93-F1B8-4CE8-9602-F42ACEB19DB7}" dt="2021-12-09T09:29:04.210" v="2044" actId="20577"/>
        <pc:sldMkLst>
          <pc:docMk/>
          <pc:sldMk cId="0" sldId="263"/>
        </pc:sldMkLst>
        <pc:spChg chg="add mod">
          <ac:chgData name="Danielle Wright" userId="7e8ac57e-6896-4281-8b80-bd18e103f36d" providerId="ADAL" clId="{EE86DF93-F1B8-4CE8-9602-F42ACEB19DB7}" dt="2021-12-09T09:29:02.866" v="2043" actId="1076"/>
          <ac:spMkLst>
            <pc:docMk/>
            <pc:sldMk cId="0" sldId="263"/>
            <ac:spMk id="2" creationId="{3C337DEE-F805-4280-B290-49A23082B239}"/>
          </ac:spMkLst>
        </pc:spChg>
        <pc:spChg chg="mod">
          <ac:chgData name="Danielle Wright" userId="7e8ac57e-6896-4281-8b80-bd18e103f36d" providerId="ADAL" clId="{EE86DF93-F1B8-4CE8-9602-F42ACEB19DB7}" dt="2021-12-09T09:28:27.158" v="2004" actId="1076"/>
          <ac:spMkLst>
            <pc:docMk/>
            <pc:sldMk cId="0" sldId="263"/>
            <ac:spMk id="135" creationId="{00000000-0000-0000-0000-000000000000}"/>
          </ac:spMkLst>
        </pc:spChg>
        <pc:picChg chg="mod">
          <ac:chgData name="Danielle Wright" userId="7e8ac57e-6896-4281-8b80-bd18e103f36d" providerId="ADAL" clId="{EE86DF93-F1B8-4CE8-9602-F42ACEB19DB7}" dt="2021-12-09T09:28:32.175" v="2005" actId="14100"/>
          <ac:picMkLst>
            <pc:docMk/>
            <pc:sldMk cId="0" sldId="263"/>
            <ac:picMk id="136" creationId="{00000000-0000-0000-0000-000000000000}"/>
          </ac:picMkLst>
        </pc:picChg>
      </pc:sldChg>
      <pc:sldChg chg="addSp modSp mod modNotesTx">
        <pc:chgData name="Danielle Wright" userId="7e8ac57e-6896-4281-8b80-bd18e103f36d" providerId="ADAL" clId="{EE86DF93-F1B8-4CE8-9602-F42ACEB19DB7}" dt="2021-12-09T09:30:05.589" v="2108" actId="1076"/>
        <pc:sldMkLst>
          <pc:docMk/>
          <pc:sldMk cId="0" sldId="264"/>
        </pc:sldMkLst>
        <pc:spChg chg="add mod">
          <ac:chgData name="Danielle Wright" userId="7e8ac57e-6896-4281-8b80-bd18e103f36d" providerId="ADAL" clId="{EE86DF93-F1B8-4CE8-9602-F42ACEB19DB7}" dt="2021-12-09T09:30:05.589" v="2108" actId="1076"/>
          <ac:spMkLst>
            <pc:docMk/>
            <pc:sldMk cId="0" sldId="264"/>
            <ac:spMk id="2" creationId="{809613FE-28AF-4879-9A60-696ED0AEDBA4}"/>
          </ac:spMkLst>
        </pc:spChg>
        <pc:spChg chg="mod">
          <ac:chgData name="Danielle Wright" userId="7e8ac57e-6896-4281-8b80-bd18e103f36d" providerId="ADAL" clId="{EE86DF93-F1B8-4CE8-9602-F42ACEB19DB7}" dt="2021-12-09T09:29:16.395" v="2046" actId="14100"/>
          <ac:spMkLst>
            <pc:docMk/>
            <pc:sldMk cId="0" sldId="264"/>
            <ac:spMk id="141" creationId="{00000000-0000-0000-0000-000000000000}"/>
          </ac:spMkLst>
        </pc:spChg>
      </pc:sldChg>
      <pc:sldChg chg="addSp delSp modSp mod modAnim modNotes modNotesTx">
        <pc:chgData name="Danielle Wright" userId="7e8ac57e-6896-4281-8b80-bd18e103f36d" providerId="ADAL" clId="{EE86DF93-F1B8-4CE8-9602-F42ACEB19DB7}" dt="2021-12-09T09:36:09.823" v="2482"/>
        <pc:sldMkLst>
          <pc:docMk/>
          <pc:sldMk cId="0" sldId="265"/>
        </pc:sldMkLst>
        <pc:spChg chg="add del mod">
          <ac:chgData name="Danielle Wright" userId="7e8ac57e-6896-4281-8b80-bd18e103f36d" providerId="ADAL" clId="{EE86DF93-F1B8-4CE8-9602-F42ACEB19DB7}" dt="2021-12-09T09:32:23.589" v="2377" actId="478"/>
          <ac:spMkLst>
            <pc:docMk/>
            <pc:sldMk cId="0" sldId="265"/>
            <ac:spMk id="2" creationId="{D5975316-075E-46AC-A523-AE15D3FDA280}"/>
          </ac:spMkLst>
        </pc:spChg>
        <pc:spChg chg="add mod">
          <ac:chgData name="Danielle Wright" userId="7e8ac57e-6896-4281-8b80-bd18e103f36d" providerId="ADAL" clId="{EE86DF93-F1B8-4CE8-9602-F42ACEB19DB7}" dt="2021-12-09T09:35:06.563" v="2456" actId="20577"/>
          <ac:spMkLst>
            <pc:docMk/>
            <pc:sldMk cId="0" sldId="265"/>
            <ac:spMk id="8" creationId="{EBD7751D-0E52-44BE-943C-589C3A81DAB7}"/>
          </ac:spMkLst>
        </pc:spChg>
        <pc:spChg chg="mod">
          <ac:chgData name="Danielle Wright" userId="7e8ac57e-6896-4281-8b80-bd18e103f36d" providerId="ADAL" clId="{EE86DF93-F1B8-4CE8-9602-F42ACEB19DB7}" dt="2021-12-09T09:34:29.031" v="2421" actId="1076"/>
          <ac:spMkLst>
            <pc:docMk/>
            <pc:sldMk cId="0" sldId="265"/>
            <ac:spMk id="148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35:17.609" v="2467" actId="20577"/>
          <ac:spMkLst>
            <pc:docMk/>
            <pc:sldMk cId="0" sldId="265"/>
            <ac:spMk id="149" creationId="{00000000-0000-0000-0000-000000000000}"/>
          </ac:spMkLst>
        </pc:spChg>
        <pc:picChg chg="mod">
          <ac:chgData name="Danielle Wright" userId="7e8ac57e-6896-4281-8b80-bd18e103f36d" providerId="ADAL" clId="{EE86DF93-F1B8-4CE8-9602-F42ACEB19DB7}" dt="2021-12-09T09:32:32.778" v="2380" actId="1076"/>
          <ac:picMkLst>
            <pc:docMk/>
            <pc:sldMk cId="0" sldId="265"/>
            <ac:picMk id="150" creationId="{00000000-0000-0000-0000-000000000000}"/>
          </ac:picMkLst>
        </pc:picChg>
        <pc:picChg chg="mod">
          <ac:chgData name="Danielle Wright" userId="7e8ac57e-6896-4281-8b80-bd18e103f36d" providerId="ADAL" clId="{EE86DF93-F1B8-4CE8-9602-F42ACEB19DB7}" dt="2021-12-09T09:31:12.974" v="2140" actId="1076"/>
          <ac:picMkLst>
            <pc:docMk/>
            <pc:sldMk cId="0" sldId="265"/>
            <ac:picMk id="151" creationId="{00000000-0000-0000-0000-000000000000}"/>
          </ac:picMkLst>
        </pc:picChg>
        <pc:picChg chg="mod">
          <ac:chgData name="Danielle Wright" userId="7e8ac57e-6896-4281-8b80-bd18e103f36d" providerId="ADAL" clId="{EE86DF93-F1B8-4CE8-9602-F42ACEB19DB7}" dt="2021-12-09T09:36:05.153" v="2480" actId="1076"/>
          <ac:picMkLst>
            <pc:docMk/>
            <pc:sldMk cId="0" sldId="265"/>
            <ac:picMk id="152" creationId="{00000000-0000-0000-0000-000000000000}"/>
          </ac:picMkLst>
        </pc:picChg>
        <pc:picChg chg="add mod">
          <ac:chgData name="Danielle Wright" userId="7e8ac57e-6896-4281-8b80-bd18e103f36d" providerId="ADAL" clId="{EE86DF93-F1B8-4CE8-9602-F42ACEB19DB7}" dt="2021-12-09T09:33:41.028" v="2385" actId="1076"/>
          <ac:picMkLst>
            <pc:docMk/>
            <pc:sldMk cId="0" sldId="265"/>
            <ac:picMk id="4098" creationId="{02071E2A-ED6F-4734-A1B5-8FE2C4A1A072}"/>
          </ac:picMkLst>
        </pc:picChg>
        <pc:picChg chg="add mod">
          <ac:chgData name="Danielle Wright" userId="7e8ac57e-6896-4281-8b80-bd18e103f36d" providerId="ADAL" clId="{EE86DF93-F1B8-4CE8-9602-F42ACEB19DB7}" dt="2021-12-09T09:34:09.124" v="2390" actId="1076"/>
          <ac:picMkLst>
            <pc:docMk/>
            <pc:sldMk cId="0" sldId="265"/>
            <ac:picMk id="4100" creationId="{63D901FB-A568-442E-8EFF-B02BFC7184DC}"/>
          </ac:picMkLst>
        </pc:picChg>
        <pc:cxnChg chg="add mod">
          <ac:chgData name="Danielle Wright" userId="7e8ac57e-6896-4281-8b80-bd18e103f36d" providerId="ADAL" clId="{EE86DF93-F1B8-4CE8-9602-F42ACEB19DB7}" dt="2021-12-09T09:35:34.515" v="2469" actId="1582"/>
          <ac:cxnSpMkLst>
            <pc:docMk/>
            <pc:sldMk cId="0" sldId="265"/>
            <ac:cxnSpMk id="4" creationId="{52F4B18C-BC52-46AE-BFAF-86ADCB6B3A14}"/>
          </ac:cxnSpMkLst>
        </pc:cxnChg>
        <pc:cxnChg chg="add mod">
          <ac:chgData name="Danielle Wright" userId="7e8ac57e-6896-4281-8b80-bd18e103f36d" providerId="ADAL" clId="{EE86DF93-F1B8-4CE8-9602-F42ACEB19DB7}" dt="2021-12-09T09:35:40.925" v="2472" actId="14100"/>
          <ac:cxnSpMkLst>
            <pc:docMk/>
            <pc:sldMk cId="0" sldId="265"/>
            <ac:cxnSpMk id="13" creationId="{A982E096-1D70-4221-9E23-DEA32F256499}"/>
          </ac:cxnSpMkLst>
        </pc:cxnChg>
        <pc:cxnChg chg="add mod">
          <ac:chgData name="Danielle Wright" userId="7e8ac57e-6896-4281-8b80-bd18e103f36d" providerId="ADAL" clId="{EE86DF93-F1B8-4CE8-9602-F42ACEB19DB7}" dt="2021-12-09T09:35:45.810" v="2475" actId="14100"/>
          <ac:cxnSpMkLst>
            <pc:docMk/>
            <pc:sldMk cId="0" sldId="265"/>
            <ac:cxnSpMk id="15" creationId="{6F8D8C43-D516-40F5-B719-CA4F38CC856A}"/>
          </ac:cxnSpMkLst>
        </pc:cxnChg>
      </pc:sldChg>
      <pc:sldChg chg="delSp modSp mod delAnim modAnim">
        <pc:chgData name="Danielle Wright" userId="7e8ac57e-6896-4281-8b80-bd18e103f36d" providerId="ADAL" clId="{EE86DF93-F1B8-4CE8-9602-F42ACEB19DB7}" dt="2021-12-09T09:37:31.965" v="2504"/>
        <pc:sldMkLst>
          <pc:docMk/>
          <pc:sldMk cId="0" sldId="266"/>
        </pc:sldMkLst>
        <pc:spChg chg="mod">
          <ac:chgData name="Danielle Wright" userId="7e8ac57e-6896-4281-8b80-bd18e103f36d" providerId="ADAL" clId="{EE86DF93-F1B8-4CE8-9602-F42ACEB19DB7}" dt="2021-12-09T09:36:24.950" v="2493" actId="20577"/>
          <ac:spMkLst>
            <pc:docMk/>
            <pc:sldMk cId="0" sldId="266"/>
            <ac:spMk id="157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37:26.108" v="2502" actId="113"/>
          <ac:spMkLst>
            <pc:docMk/>
            <pc:sldMk cId="0" sldId="266"/>
            <ac:spMk id="158" creationId="{00000000-0000-0000-0000-000000000000}"/>
          </ac:spMkLst>
        </pc:spChg>
        <pc:picChg chg="mod">
          <ac:chgData name="Danielle Wright" userId="7e8ac57e-6896-4281-8b80-bd18e103f36d" providerId="ADAL" clId="{EE86DF93-F1B8-4CE8-9602-F42ACEB19DB7}" dt="2021-12-09T09:37:29.654" v="2503" actId="14100"/>
          <ac:picMkLst>
            <pc:docMk/>
            <pc:sldMk cId="0" sldId="266"/>
            <ac:picMk id="159" creationId="{00000000-0000-0000-0000-000000000000}"/>
          </ac:picMkLst>
        </pc:picChg>
        <pc:picChg chg="del mod">
          <ac:chgData name="Danielle Wright" userId="7e8ac57e-6896-4281-8b80-bd18e103f36d" providerId="ADAL" clId="{EE86DF93-F1B8-4CE8-9602-F42ACEB19DB7}" dt="2021-12-09T09:37:00.118" v="2500" actId="478"/>
          <ac:picMkLst>
            <pc:docMk/>
            <pc:sldMk cId="0" sldId="266"/>
            <ac:picMk id="160" creationId="{00000000-0000-0000-0000-000000000000}"/>
          </ac:picMkLst>
        </pc:picChg>
      </pc:sldChg>
      <pc:sldChg chg="addSp delSp modSp mod modNotesTx">
        <pc:chgData name="Danielle Wright" userId="7e8ac57e-6896-4281-8b80-bd18e103f36d" providerId="ADAL" clId="{EE86DF93-F1B8-4CE8-9602-F42ACEB19DB7}" dt="2021-12-09T09:51:34.267" v="3227" actId="478"/>
        <pc:sldMkLst>
          <pc:docMk/>
          <pc:sldMk cId="0" sldId="267"/>
        </pc:sldMkLst>
        <pc:spChg chg="add del">
          <ac:chgData name="Danielle Wright" userId="7e8ac57e-6896-4281-8b80-bd18e103f36d" providerId="ADAL" clId="{EE86DF93-F1B8-4CE8-9602-F42ACEB19DB7}" dt="2021-12-09T09:51:34.267" v="3227" actId="478"/>
          <ac:spMkLst>
            <pc:docMk/>
            <pc:sldMk cId="0" sldId="267"/>
            <ac:spMk id="2" creationId="{7E8A8DF2-C328-4C5E-9D12-859894807827}"/>
          </ac:spMkLst>
        </pc:spChg>
        <pc:spChg chg="add mod">
          <ac:chgData name="Danielle Wright" userId="7e8ac57e-6896-4281-8b80-bd18e103f36d" providerId="ADAL" clId="{EE86DF93-F1B8-4CE8-9602-F42ACEB19DB7}" dt="2021-12-09T09:50:27.150" v="3145" actId="1076"/>
          <ac:spMkLst>
            <pc:docMk/>
            <pc:sldMk cId="0" sldId="267"/>
            <ac:spMk id="8" creationId="{BCE28F51-D012-45F9-975B-29A80EC5F26F}"/>
          </ac:spMkLst>
        </pc:spChg>
        <pc:spChg chg="add mod">
          <ac:chgData name="Danielle Wright" userId="7e8ac57e-6896-4281-8b80-bd18e103f36d" providerId="ADAL" clId="{EE86DF93-F1B8-4CE8-9602-F42ACEB19DB7}" dt="2021-12-09T09:50:58.643" v="3158" actId="1076"/>
          <ac:spMkLst>
            <pc:docMk/>
            <pc:sldMk cId="0" sldId="267"/>
            <ac:spMk id="9" creationId="{88C42F0E-F666-4DB6-92FE-BA2C682F8F61}"/>
          </ac:spMkLst>
        </pc:spChg>
        <pc:spChg chg="add del mod">
          <ac:chgData name="Danielle Wright" userId="7e8ac57e-6896-4281-8b80-bd18e103f36d" providerId="ADAL" clId="{EE86DF93-F1B8-4CE8-9602-F42ACEB19DB7}" dt="2021-12-09T09:45:45.198" v="2985" actId="21"/>
          <ac:spMkLst>
            <pc:docMk/>
            <pc:sldMk cId="0" sldId="267"/>
            <ac:spMk id="10" creationId="{55D23DD4-EB18-44F5-8730-4A4F2ADE9B6E}"/>
          </ac:spMkLst>
        </pc:spChg>
        <pc:spChg chg="mod">
          <ac:chgData name="Danielle Wright" userId="7e8ac57e-6896-4281-8b80-bd18e103f36d" providerId="ADAL" clId="{EE86DF93-F1B8-4CE8-9602-F42ACEB19DB7}" dt="2021-12-09T09:50:24.630" v="3144" actId="1076"/>
          <ac:spMkLst>
            <pc:docMk/>
            <pc:sldMk cId="0" sldId="267"/>
            <ac:spMk id="165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51:17.081" v="3225" actId="14100"/>
          <ac:spMkLst>
            <pc:docMk/>
            <pc:sldMk cId="0" sldId="267"/>
            <ac:spMk id="170" creationId="{00000000-0000-0000-0000-000000000000}"/>
          </ac:spMkLst>
        </pc:spChg>
        <pc:picChg chg="mod modCrop">
          <ac:chgData name="Danielle Wright" userId="7e8ac57e-6896-4281-8b80-bd18e103f36d" providerId="ADAL" clId="{EE86DF93-F1B8-4CE8-9602-F42ACEB19DB7}" dt="2021-12-09T09:50:43.103" v="3152" actId="14100"/>
          <ac:picMkLst>
            <pc:docMk/>
            <pc:sldMk cId="0" sldId="267"/>
            <ac:picMk id="166" creationId="{00000000-0000-0000-0000-000000000000}"/>
          </ac:picMkLst>
        </pc:picChg>
        <pc:picChg chg="mod modCrop">
          <ac:chgData name="Danielle Wright" userId="7e8ac57e-6896-4281-8b80-bd18e103f36d" providerId="ADAL" clId="{EE86DF93-F1B8-4CE8-9602-F42ACEB19DB7}" dt="2021-12-09T09:50:47.362" v="3154" actId="14100"/>
          <ac:picMkLst>
            <pc:docMk/>
            <pc:sldMk cId="0" sldId="267"/>
            <ac:picMk id="167" creationId="{00000000-0000-0000-0000-000000000000}"/>
          </ac:picMkLst>
        </pc:picChg>
        <pc:picChg chg="mod modCrop">
          <ac:chgData name="Danielle Wright" userId="7e8ac57e-6896-4281-8b80-bd18e103f36d" providerId="ADAL" clId="{EE86DF93-F1B8-4CE8-9602-F42ACEB19DB7}" dt="2021-12-09T09:50:38.093" v="3149" actId="1076"/>
          <ac:picMkLst>
            <pc:docMk/>
            <pc:sldMk cId="0" sldId="267"/>
            <ac:picMk id="168" creationId="{00000000-0000-0000-0000-000000000000}"/>
          </ac:picMkLst>
        </pc:picChg>
        <pc:picChg chg="mod modCrop">
          <ac:chgData name="Danielle Wright" userId="7e8ac57e-6896-4281-8b80-bd18e103f36d" providerId="ADAL" clId="{EE86DF93-F1B8-4CE8-9602-F42ACEB19DB7}" dt="2021-12-09T09:50:55.568" v="3157" actId="14100"/>
          <ac:picMkLst>
            <pc:docMk/>
            <pc:sldMk cId="0" sldId="267"/>
            <ac:picMk id="169" creationId="{00000000-0000-0000-0000-000000000000}"/>
          </ac:picMkLst>
        </pc:picChg>
      </pc:sldChg>
      <pc:sldChg chg="addSp delSp modSp mod ord delAnim modAnim modNotesTx">
        <pc:chgData name="Danielle Wright" userId="7e8ac57e-6896-4281-8b80-bd18e103f36d" providerId="ADAL" clId="{EE86DF93-F1B8-4CE8-9602-F42ACEB19DB7}" dt="2021-12-09T09:49:45.605" v="3137" actId="255"/>
        <pc:sldMkLst>
          <pc:docMk/>
          <pc:sldMk cId="0" sldId="268"/>
        </pc:sldMkLst>
        <pc:spChg chg="add del mod">
          <ac:chgData name="Danielle Wright" userId="7e8ac57e-6896-4281-8b80-bd18e103f36d" providerId="ADAL" clId="{EE86DF93-F1B8-4CE8-9602-F42ACEB19DB7}" dt="2021-12-09T09:43:47.787" v="2922" actId="478"/>
          <ac:spMkLst>
            <pc:docMk/>
            <pc:sldMk cId="0" sldId="268"/>
            <ac:spMk id="3" creationId="{86258B26-E374-4EC6-B7D5-A66C5DB27897}"/>
          </ac:spMkLst>
        </pc:spChg>
        <pc:spChg chg="add mod">
          <ac:chgData name="Danielle Wright" userId="7e8ac57e-6896-4281-8b80-bd18e103f36d" providerId="ADAL" clId="{EE86DF93-F1B8-4CE8-9602-F42ACEB19DB7}" dt="2021-12-09T09:47:44.601" v="3093" actId="1076"/>
          <ac:spMkLst>
            <pc:docMk/>
            <pc:sldMk cId="0" sldId="268"/>
            <ac:spMk id="4" creationId="{83650A00-2C49-4752-8874-368082D7DEF6}"/>
          </ac:spMkLst>
        </pc:spChg>
        <pc:spChg chg="add mod">
          <ac:chgData name="Danielle Wright" userId="7e8ac57e-6896-4281-8b80-bd18e103f36d" providerId="ADAL" clId="{EE86DF93-F1B8-4CE8-9602-F42ACEB19DB7}" dt="2021-12-09T09:47:48.299" v="3097" actId="1076"/>
          <ac:spMkLst>
            <pc:docMk/>
            <pc:sldMk cId="0" sldId="268"/>
            <ac:spMk id="17" creationId="{5D11363A-C3B7-4100-89B0-AA1FB4302A88}"/>
          </ac:spMkLst>
        </pc:spChg>
        <pc:spChg chg="add mod">
          <ac:chgData name="Danielle Wright" userId="7e8ac57e-6896-4281-8b80-bd18e103f36d" providerId="ADAL" clId="{EE86DF93-F1B8-4CE8-9602-F42ACEB19DB7}" dt="2021-12-09T09:48:02.360" v="3104" actId="1076"/>
          <ac:spMkLst>
            <pc:docMk/>
            <pc:sldMk cId="0" sldId="268"/>
            <ac:spMk id="18" creationId="{1F138253-7C91-4712-889C-FE6448360D5C}"/>
          </ac:spMkLst>
        </pc:spChg>
        <pc:spChg chg="add mod">
          <ac:chgData name="Danielle Wright" userId="7e8ac57e-6896-4281-8b80-bd18e103f36d" providerId="ADAL" clId="{EE86DF93-F1B8-4CE8-9602-F42ACEB19DB7}" dt="2021-12-09T09:45:48.395" v="2987" actId="1076"/>
          <ac:spMkLst>
            <pc:docMk/>
            <pc:sldMk cId="0" sldId="268"/>
            <ac:spMk id="19" creationId="{0FCE8211-EB13-41BC-8047-2D002D10F4FB}"/>
          </ac:spMkLst>
        </pc:spChg>
        <pc:spChg chg="mod">
          <ac:chgData name="Danielle Wright" userId="7e8ac57e-6896-4281-8b80-bd18e103f36d" providerId="ADAL" clId="{EE86DF93-F1B8-4CE8-9602-F42ACEB19DB7}" dt="2021-12-09T09:43:25.427" v="2913" actId="1076"/>
          <ac:spMkLst>
            <pc:docMk/>
            <pc:sldMk cId="0" sldId="268"/>
            <ac:spMk id="175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47:23.705" v="3086" actId="1076"/>
          <ac:spMkLst>
            <pc:docMk/>
            <pc:sldMk cId="0" sldId="268"/>
            <ac:spMk id="180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47:25.590" v="3087" actId="1076"/>
          <ac:spMkLst>
            <pc:docMk/>
            <pc:sldMk cId="0" sldId="268"/>
            <ac:spMk id="181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47:58.701" v="3103" actId="14100"/>
          <ac:spMkLst>
            <pc:docMk/>
            <pc:sldMk cId="0" sldId="268"/>
            <ac:spMk id="182" creationId="{00000000-0000-0000-0000-000000000000}"/>
          </ac:spMkLst>
        </pc:spChg>
        <pc:spChg chg="del mod">
          <ac:chgData name="Danielle Wright" userId="7e8ac57e-6896-4281-8b80-bd18e103f36d" providerId="ADAL" clId="{EE86DF93-F1B8-4CE8-9602-F42ACEB19DB7}" dt="2021-12-09T09:45:52.092" v="2989" actId="478"/>
          <ac:spMkLst>
            <pc:docMk/>
            <pc:sldMk cId="0" sldId="268"/>
            <ac:spMk id="183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49:45.605" v="3137" actId="255"/>
          <ac:spMkLst>
            <pc:docMk/>
            <pc:sldMk cId="0" sldId="268"/>
            <ac:spMk id="184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48:16.732" v="3110" actId="14100"/>
          <ac:spMkLst>
            <pc:docMk/>
            <pc:sldMk cId="0" sldId="268"/>
            <ac:spMk id="185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48:10.725" v="3107" actId="403"/>
          <ac:spMkLst>
            <pc:docMk/>
            <pc:sldMk cId="0" sldId="268"/>
            <ac:spMk id="186" creationId="{00000000-0000-0000-0000-000000000000}"/>
          </ac:spMkLst>
        </pc:spChg>
        <pc:picChg chg="del">
          <ac:chgData name="Danielle Wright" userId="7e8ac57e-6896-4281-8b80-bd18e103f36d" providerId="ADAL" clId="{EE86DF93-F1B8-4CE8-9602-F42ACEB19DB7}" dt="2021-12-09T09:43:43.202" v="2921" actId="478"/>
          <ac:picMkLst>
            <pc:docMk/>
            <pc:sldMk cId="0" sldId="268"/>
            <ac:picMk id="176" creationId="{00000000-0000-0000-0000-000000000000}"/>
          </ac:picMkLst>
        </pc:picChg>
        <pc:picChg chg="del">
          <ac:chgData name="Danielle Wright" userId="7e8ac57e-6896-4281-8b80-bd18e103f36d" providerId="ADAL" clId="{EE86DF93-F1B8-4CE8-9602-F42ACEB19DB7}" dt="2021-12-09T09:43:42.684" v="2920" actId="478"/>
          <ac:picMkLst>
            <pc:docMk/>
            <pc:sldMk cId="0" sldId="268"/>
            <ac:picMk id="177" creationId="{00000000-0000-0000-0000-000000000000}"/>
          </ac:picMkLst>
        </pc:picChg>
        <pc:picChg chg="del">
          <ac:chgData name="Danielle Wright" userId="7e8ac57e-6896-4281-8b80-bd18e103f36d" providerId="ADAL" clId="{EE86DF93-F1B8-4CE8-9602-F42ACEB19DB7}" dt="2021-12-09T09:43:42.302" v="2919" actId="478"/>
          <ac:picMkLst>
            <pc:docMk/>
            <pc:sldMk cId="0" sldId="268"/>
            <ac:picMk id="178" creationId="{00000000-0000-0000-0000-000000000000}"/>
          </ac:picMkLst>
        </pc:picChg>
        <pc:picChg chg="del mod">
          <ac:chgData name="Danielle Wright" userId="7e8ac57e-6896-4281-8b80-bd18e103f36d" providerId="ADAL" clId="{EE86DF93-F1B8-4CE8-9602-F42ACEB19DB7}" dt="2021-12-09T09:45:50.544" v="2988" actId="478"/>
          <ac:picMkLst>
            <pc:docMk/>
            <pc:sldMk cId="0" sldId="268"/>
            <ac:picMk id="179" creationId="{00000000-0000-0000-0000-000000000000}"/>
          </ac:picMkLst>
        </pc:picChg>
      </pc:sldChg>
      <pc:sldChg chg="modSp mod modNotesTx">
        <pc:chgData name="Danielle Wright" userId="7e8ac57e-6896-4281-8b80-bd18e103f36d" providerId="ADAL" clId="{EE86DF93-F1B8-4CE8-9602-F42ACEB19DB7}" dt="2021-12-09T09:52:07.082" v="3272" actId="20577"/>
        <pc:sldMkLst>
          <pc:docMk/>
          <pc:sldMk cId="0" sldId="269"/>
        </pc:sldMkLst>
        <pc:spChg chg="mod">
          <ac:chgData name="Danielle Wright" userId="7e8ac57e-6896-4281-8b80-bd18e103f36d" providerId="ADAL" clId="{EE86DF93-F1B8-4CE8-9602-F42ACEB19DB7}" dt="2021-12-09T09:51:49.445" v="3261" actId="20577"/>
          <ac:spMkLst>
            <pc:docMk/>
            <pc:sldMk cId="0" sldId="269"/>
            <ac:spMk id="191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52:03.073" v="3271" actId="403"/>
          <ac:spMkLst>
            <pc:docMk/>
            <pc:sldMk cId="0" sldId="269"/>
            <ac:spMk id="196" creationId="{00000000-0000-0000-0000-000000000000}"/>
          </ac:spMkLst>
        </pc:spChg>
      </pc:sldChg>
      <pc:sldChg chg="modSp add del mod">
        <pc:chgData name="Danielle Wright" userId="7e8ac57e-6896-4281-8b80-bd18e103f36d" providerId="ADAL" clId="{EE86DF93-F1B8-4CE8-9602-F42ACEB19DB7}" dt="2021-12-09T09:24:12.316" v="1748" actId="2696"/>
        <pc:sldMkLst>
          <pc:docMk/>
          <pc:sldMk cId="855847208" sldId="270"/>
        </pc:sldMkLst>
        <pc:spChg chg="mod">
          <ac:chgData name="Danielle Wright" userId="7e8ac57e-6896-4281-8b80-bd18e103f36d" providerId="ADAL" clId="{EE86DF93-F1B8-4CE8-9602-F42ACEB19DB7}" dt="2021-12-09T09:24:09.851" v="1747" actId="20577"/>
          <ac:spMkLst>
            <pc:docMk/>
            <pc:sldMk cId="855847208" sldId="270"/>
            <ac:spMk id="114" creationId="{00000000-0000-0000-0000-000000000000}"/>
          </ac:spMkLst>
        </pc:spChg>
      </pc:sldChg>
      <pc:sldChg chg="addSp delSp modSp add mod delAnim modAnim">
        <pc:chgData name="Danielle Wright" userId="7e8ac57e-6896-4281-8b80-bd18e103f36d" providerId="ADAL" clId="{EE86DF93-F1B8-4CE8-9602-F42ACEB19DB7}" dt="2021-12-09T09:26:11.225" v="1906" actId="14100"/>
        <pc:sldMkLst>
          <pc:docMk/>
          <pc:sldMk cId="1599667230" sldId="270"/>
        </pc:sldMkLst>
        <pc:spChg chg="mod">
          <ac:chgData name="Danielle Wright" userId="7e8ac57e-6896-4281-8b80-bd18e103f36d" providerId="ADAL" clId="{EE86DF93-F1B8-4CE8-9602-F42ACEB19DB7}" dt="2021-12-09T09:24:29.089" v="1805" actId="20577"/>
          <ac:spMkLst>
            <pc:docMk/>
            <pc:sldMk cId="1599667230" sldId="270"/>
            <ac:spMk id="114" creationId="{00000000-0000-0000-0000-000000000000}"/>
          </ac:spMkLst>
        </pc:spChg>
        <pc:spChg chg="mod">
          <ac:chgData name="Danielle Wright" userId="7e8ac57e-6896-4281-8b80-bd18e103f36d" providerId="ADAL" clId="{EE86DF93-F1B8-4CE8-9602-F42ACEB19DB7}" dt="2021-12-09T09:26:11.225" v="1906" actId="14100"/>
          <ac:spMkLst>
            <pc:docMk/>
            <pc:sldMk cId="1599667230" sldId="270"/>
            <ac:spMk id="115" creationId="{00000000-0000-0000-0000-000000000000}"/>
          </ac:spMkLst>
        </pc:spChg>
        <pc:picChg chg="del">
          <ac:chgData name="Danielle Wright" userId="7e8ac57e-6896-4281-8b80-bd18e103f36d" providerId="ADAL" clId="{EE86DF93-F1B8-4CE8-9602-F42ACEB19DB7}" dt="2021-12-09T09:25:15.450" v="1896" actId="478"/>
          <ac:picMkLst>
            <pc:docMk/>
            <pc:sldMk cId="1599667230" sldId="270"/>
            <ac:picMk id="116" creationId="{00000000-0000-0000-0000-000000000000}"/>
          </ac:picMkLst>
        </pc:picChg>
        <pc:picChg chg="mod">
          <ac:chgData name="Danielle Wright" userId="7e8ac57e-6896-4281-8b80-bd18e103f36d" providerId="ADAL" clId="{EE86DF93-F1B8-4CE8-9602-F42ACEB19DB7}" dt="2021-12-09T09:25:48.192" v="1900" actId="1076"/>
          <ac:picMkLst>
            <pc:docMk/>
            <pc:sldMk cId="1599667230" sldId="270"/>
            <ac:picMk id="2050" creationId="{BB6C1A3D-6958-44AB-874C-866A4E2D7C2D}"/>
          </ac:picMkLst>
        </pc:picChg>
        <pc:picChg chg="add mod">
          <ac:chgData name="Danielle Wright" userId="7e8ac57e-6896-4281-8b80-bd18e103f36d" providerId="ADAL" clId="{EE86DF93-F1B8-4CE8-9602-F42ACEB19DB7}" dt="2021-12-09T09:26:01.759" v="1905" actId="1076"/>
          <ac:picMkLst>
            <pc:docMk/>
            <pc:sldMk cId="1599667230" sldId="270"/>
            <ac:picMk id="3074" creationId="{7B740F36-B563-497B-B966-A87578AFABE2}"/>
          </ac:picMkLst>
        </pc:picChg>
      </pc:sldChg>
      <pc:sldChg chg="addSp modSp new mod">
        <pc:chgData name="Danielle Wright" userId="7e8ac57e-6896-4281-8b80-bd18e103f36d" providerId="ADAL" clId="{EE86DF93-F1B8-4CE8-9602-F42ACEB19DB7}" dt="2021-12-09T09:42:58.676" v="2910" actId="20577"/>
        <pc:sldMkLst>
          <pc:docMk/>
          <pc:sldMk cId="3696457431" sldId="271"/>
        </pc:sldMkLst>
        <pc:spChg chg="add mod">
          <ac:chgData name="Danielle Wright" userId="7e8ac57e-6896-4281-8b80-bd18e103f36d" providerId="ADAL" clId="{EE86DF93-F1B8-4CE8-9602-F42ACEB19DB7}" dt="2021-12-09T09:42:58.676" v="2910" actId="20577"/>
          <ac:spMkLst>
            <pc:docMk/>
            <pc:sldMk cId="3696457431" sldId="271"/>
            <ac:spMk id="4" creationId="{4843286C-8BAE-4636-BC28-C9B1C8A4F86D}"/>
          </ac:spMkLst>
        </pc:spChg>
        <pc:picChg chg="add mod modCrop">
          <ac:chgData name="Danielle Wright" userId="7e8ac57e-6896-4281-8b80-bd18e103f36d" providerId="ADAL" clId="{EE86DF93-F1B8-4CE8-9602-F42ACEB19DB7}" dt="2021-12-09T09:42:36.055" v="2891" actId="1076"/>
          <ac:picMkLst>
            <pc:docMk/>
            <pc:sldMk cId="3696457431" sldId="271"/>
            <ac:picMk id="3" creationId="{EF5A6C32-6FF1-4AA1-A80E-626F1B218D1E}"/>
          </ac:picMkLst>
        </pc:picChg>
      </pc:sldChg>
      <pc:sldChg chg="add del">
        <pc:chgData name="Danielle Wright" userId="7e8ac57e-6896-4281-8b80-bd18e103f36d" providerId="ADAL" clId="{EE86DF93-F1B8-4CE8-9602-F42ACEB19DB7}" dt="2021-12-09T09:45:40.591" v="2983"/>
        <pc:sldMkLst>
          <pc:docMk/>
          <pc:sldMk cId="489076916" sldId="272"/>
        </pc:sldMkLst>
      </pc:sldChg>
    </pc:docChg>
  </pc:docChgLst>
  <pc:docChgLst>
    <pc:chgData name="Abigail Collier" userId="S::abigail@inspiringcommunitiestogether.co.uk::0b905004-26f7-4aa1-bfa9-5bff4e33c074" providerId="AD" clId="Web-{68BD8EF2-78A7-1019-6F79-140D5DA47227}"/>
    <pc:docChg chg="modSld">
      <pc:chgData name="Abigail Collier" userId="S::abigail@inspiringcommunitiestogether.co.uk::0b905004-26f7-4aa1-bfa9-5bff4e33c074" providerId="AD" clId="Web-{68BD8EF2-78A7-1019-6F79-140D5DA47227}" dt="2021-12-09T17:02:19.675" v="9" actId="20577"/>
      <pc:docMkLst>
        <pc:docMk/>
      </pc:docMkLst>
      <pc:sldChg chg="modSp">
        <pc:chgData name="Abigail Collier" userId="S::abigail@inspiringcommunitiestogether.co.uk::0b905004-26f7-4aa1-bfa9-5bff4e33c074" providerId="AD" clId="Web-{68BD8EF2-78A7-1019-6F79-140D5DA47227}" dt="2021-12-09T17:02:19.675" v="9" actId="20577"/>
        <pc:sldMkLst>
          <pc:docMk/>
          <pc:sldMk cId="0" sldId="256"/>
        </pc:sldMkLst>
        <pc:spChg chg="mod">
          <ac:chgData name="Abigail Collier" userId="S::abigail@inspiringcommunitiestogether.co.uk::0b905004-26f7-4aa1-bfa9-5bff4e33c074" providerId="AD" clId="Web-{68BD8EF2-78A7-1019-6F79-140D5DA47227}" dt="2021-12-09T17:02:19.675" v="9" actId="20577"/>
          <ac:spMkLst>
            <pc:docMk/>
            <pc:sldMk cId="0" sldId="256"/>
            <ac:spMk id="8" creationId="{73DEB375-5AD3-487C-BEB9-56EA1E3860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Clearly state the time they have on this task, how long is achievable to complete this task?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060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742ecedd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gf742ecedd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Suggest you want three suggestions from a specific locations around the classroom e.g. front row, middle table</a:t>
            </a: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add a picture again for the purpose of </a:t>
            </a:r>
            <a:r>
              <a:rPr lang="en-GB" b="1" dirty="0"/>
              <a:t>dual coding</a:t>
            </a:r>
            <a:r>
              <a:rPr lang="en-GB" dirty="0"/>
              <a:t>. Show plastic pollution outside your school.</a:t>
            </a:r>
            <a:endParaRPr dirty="0"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74284d2e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will you gain answers from this?</a:t>
            </a:r>
            <a:endParaRPr dirty="0"/>
          </a:p>
        </p:txBody>
      </p:sp>
      <p:sp>
        <p:nvSpPr>
          <p:cNvPr id="139" name="Google Shape;139;gf74284d2e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OqPbcEa8b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-551788" y="1763386"/>
            <a:ext cx="119343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800"/>
              <a:buFont typeface="Arial Rounded"/>
              <a:buNone/>
            </a:pPr>
            <a:br>
              <a:rPr lang="en-GB" sz="4800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br>
              <a:rPr lang="en-GB" sz="4800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GB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 is plastic pollution and how do we reduce it?</a:t>
            </a:r>
            <a:br>
              <a:rPr lang="en-GB" sz="4800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endParaRPr sz="4800" b="1" dirty="0">
              <a:solidFill>
                <a:srgbClr val="9B005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l="1748" t="28349" r="70582" b="36835"/>
          <a:stretch/>
        </p:blipFill>
        <p:spPr>
          <a:xfrm>
            <a:off x="0" y="3827283"/>
            <a:ext cx="3535052" cy="3030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 l="15290" t="28479" r="39782" b="23333"/>
          <a:stretch/>
        </p:blipFill>
        <p:spPr>
          <a:xfrm>
            <a:off x="7814821" y="3685880"/>
            <a:ext cx="4377179" cy="30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EB375-5AD3-487C-BEB9-56EA1E38601C}"/>
              </a:ext>
            </a:extLst>
          </p:cNvPr>
          <p:cNvSpPr txBox="1"/>
          <p:nvPr/>
        </p:nvSpPr>
        <p:spPr>
          <a:xfrm>
            <a:off x="3709448" y="4385471"/>
            <a:ext cx="3930977" cy="21633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Learning Objectives: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ea typeface="Arial" panose="020B0604020202020204" pitchFamily="34" charset="0"/>
              </a:rPr>
              <a:t>To define plastic pollution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understand the importance of recycling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To have awareness of recycling in the local area</a:t>
            </a:r>
            <a:endParaRPr lang="en-GB" sz="180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74284d2ec_0_5"/>
          <p:cNvSpPr txBox="1">
            <a:spLocks noGrp="1"/>
          </p:cNvSpPr>
          <p:nvPr>
            <p:ph type="title"/>
          </p:nvPr>
        </p:nvSpPr>
        <p:spPr>
          <a:xfrm>
            <a:off x="357433" y="289711"/>
            <a:ext cx="1163346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GB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 you suggest ways to reduce plastic pollution and save the wildlife?</a:t>
            </a:r>
            <a:endParaRPr b="1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42" name="Google Shape;142;gf74284d2ec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3225"/>
            <a:ext cx="3866985" cy="4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f74284d2ec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785" y="1843225"/>
            <a:ext cx="3692943" cy="4862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9613FE-28AF-4879-9A60-696ED0AEDBA4}"/>
              </a:ext>
            </a:extLst>
          </p:cNvPr>
          <p:cNvSpPr txBox="1"/>
          <p:nvPr/>
        </p:nvSpPr>
        <p:spPr>
          <a:xfrm>
            <a:off x="7867502" y="2121031"/>
            <a:ext cx="4123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 person from each table OR row to make a suggestion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128832" y="-215236"/>
            <a:ext cx="116703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US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Matching activity</a:t>
            </a:r>
            <a:endParaRPr lang="en-US" dirty="0"/>
          </a:p>
        </p:txBody>
      </p:sp>
      <p:sp>
        <p:nvSpPr>
          <p:cNvPr id="149" name="Google Shape;149;p8"/>
          <p:cNvSpPr txBox="1">
            <a:spLocks noGrp="1"/>
          </p:cNvSpPr>
          <p:nvPr>
            <p:ph type="body" idx="1"/>
          </p:nvPr>
        </p:nvSpPr>
        <p:spPr>
          <a:xfrm>
            <a:off x="392785" y="1070791"/>
            <a:ext cx="2755770" cy="246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 b="1" dirty="0"/>
              <a:t>The three R’s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 dirty="0"/>
              <a:t>1. Reduce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 dirty="0"/>
              <a:t>2. Reuse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3600" dirty="0"/>
              <a:t>3. Recycle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 dirty="0"/>
          </a:p>
        </p:txBody>
      </p:sp>
      <p:pic>
        <p:nvPicPr>
          <p:cNvPr id="150" name="Google Shape;150;p8"/>
          <p:cNvPicPr preferRelativeResize="0"/>
          <p:nvPr/>
        </p:nvPicPr>
        <p:blipFill rotWithShape="1">
          <a:blip r:embed="rId3">
            <a:alphaModFix/>
          </a:blip>
          <a:srcRect l="28835" t="39871" r="59732" b="25825"/>
          <a:stretch/>
        </p:blipFill>
        <p:spPr>
          <a:xfrm>
            <a:off x="8332239" y="5114588"/>
            <a:ext cx="1305810" cy="174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8"/>
          <p:cNvPicPr preferRelativeResize="0"/>
          <p:nvPr/>
        </p:nvPicPr>
        <p:blipFill rotWithShape="1">
          <a:blip r:embed="rId4">
            <a:alphaModFix/>
          </a:blip>
          <a:srcRect l="65408" t="26499" r="6410" b="26697"/>
          <a:stretch/>
        </p:blipFill>
        <p:spPr>
          <a:xfrm>
            <a:off x="9178226" y="4038171"/>
            <a:ext cx="3018407" cy="281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8"/>
          <p:cNvPicPr preferRelativeResize="0"/>
          <p:nvPr/>
        </p:nvPicPr>
        <p:blipFill rotWithShape="1">
          <a:blip r:embed="rId5">
            <a:alphaModFix/>
          </a:blip>
          <a:srcRect l="68447" t="31586" r="13750" b="32427"/>
          <a:stretch/>
        </p:blipFill>
        <p:spPr>
          <a:xfrm>
            <a:off x="0" y="4356518"/>
            <a:ext cx="2170590" cy="24679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9;p8">
            <a:extLst>
              <a:ext uri="{FF2B5EF4-FFF2-40B4-BE49-F238E27FC236}">
                <a16:creationId xmlns:a16="http://schemas.microsoft.com/office/drawing/2014/main" id="{EBD7751D-0E52-44BE-943C-589C3A81DAB7}"/>
              </a:ext>
            </a:extLst>
          </p:cNvPr>
          <p:cNvSpPr txBox="1">
            <a:spLocks/>
          </p:cNvSpPr>
          <p:nvPr/>
        </p:nvSpPr>
        <p:spPr>
          <a:xfrm>
            <a:off x="4404944" y="956784"/>
            <a:ext cx="6869513" cy="3234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514350">
              <a:spcBef>
                <a:spcPts val="0"/>
              </a:spcBef>
              <a:buSzPts val="2800"/>
              <a:buAutoNum type="alphaLcParenR"/>
            </a:pPr>
            <a:r>
              <a:rPr lang="en-GB" dirty="0"/>
              <a:t>Once you have finished with a plastic bottle, put it in the recycling bin</a:t>
            </a:r>
          </a:p>
          <a:p>
            <a:pPr marL="514350" indent="-514350">
              <a:spcBef>
                <a:spcPts val="0"/>
              </a:spcBef>
              <a:buSzPts val="2800"/>
              <a:buAutoNum type="alphaLcParenR"/>
            </a:pPr>
            <a:endParaRPr lang="en-GB" dirty="0"/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GB" dirty="0"/>
              <a:t>B) Get vegetables not wrapped in plastic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GB" dirty="0"/>
          </a:p>
          <a:p>
            <a:pPr marL="0" indent="0">
              <a:buSzPts val="2800"/>
              <a:buNone/>
            </a:pPr>
            <a:r>
              <a:rPr lang="en-GB" dirty="0"/>
              <a:t>C) Keep taking the same shopping bag to the shop</a:t>
            </a:r>
          </a:p>
          <a:p>
            <a:pPr marL="0" indent="0">
              <a:buSzPts val="2800"/>
              <a:buFont typeface="Arial"/>
              <a:buNone/>
            </a:pPr>
            <a:endParaRPr lang="en-GB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02071E2A-ED6F-4734-A1B5-8FE2C4A1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782" y="4686987"/>
            <a:ext cx="3256520" cy="21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63D901FB-A568-442E-8EFF-B02BFC718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8" b="16648"/>
          <a:stretch/>
        </p:blipFill>
        <p:spPr bwMode="auto">
          <a:xfrm>
            <a:off x="2153682" y="5009176"/>
            <a:ext cx="3086100" cy="195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F4B18C-BC52-46AE-BFAF-86ADCB6B3A14}"/>
              </a:ext>
            </a:extLst>
          </p:cNvPr>
          <p:cNvCxnSpPr/>
          <p:nvPr/>
        </p:nvCxnSpPr>
        <p:spPr>
          <a:xfrm>
            <a:off x="2073897" y="1574276"/>
            <a:ext cx="2331047" cy="7305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82E096-1D70-4221-9E23-DEA32F256499}"/>
              </a:ext>
            </a:extLst>
          </p:cNvPr>
          <p:cNvCxnSpPr>
            <a:cxnSpLocks/>
          </p:cNvCxnSpPr>
          <p:nvPr/>
        </p:nvCxnSpPr>
        <p:spPr>
          <a:xfrm>
            <a:off x="1983031" y="2304788"/>
            <a:ext cx="2421913" cy="9214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8D8C43-D516-40F5-B719-CA4F38CC856A}"/>
              </a:ext>
            </a:extLst>
          </p:cNvPr>
          <p:cNvCxnSpPr>
            <a:cxnSpLocks/>
          </p:cNvCxnSpPr>
          <p:nvPr/>
        </p:nvCxnSpPr>
        <p:spPr>
          <a:xfrm flipV="1">
            <a:off x="2153682" y="1339308"/>
            <a:ext cx="2251262" cy="18776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217773" y="-962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GB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Activity: Right stuff, right bin</a:t>
            </a:r>
            <a:endParaRPr dirty="0"/>
          </a:p>
        </p:txBody>
      </p:sp>
      <p:pic>
        <p:nvPicPr>
          <p:cNvPr id="166" name="Google Shape;166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46825" t="24902" r="29533" b="22399"/>
          <a:stretch/>
        </p:blipFill>
        <p:spPr>
          <a:xfrm>
            <a:off x="150829" y="1482234"/>
            <a:ext cx="2424276" cy="332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0"/>
          <p:cNvPicPr preferRelativeResize="0"/>
          <p:nvPr/>
        </p:nvPicPr>
        <p:blipFill rotWithShape="1">
          <a:blip r:embed="rId4">
            <a:alphaModFix/>
          </a:blip>
          <a:srcRect l="47403" t="31232" r="29223" b="15599"/>
          <a:stretch/>
        </p:blipFill>
        <p:spPr>
          <a:xfrm>
            <a:off x="2618509" y="1504945"/>
            <a:ext cx="2424276" cy="3326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/>
          <p:cNvPicPr preferRelativeResize="0"/>
          <p:nvPr/>
        </p:nvPicPr>
        <p:blipFill rotWithShape="1">
          <a:blip r:embed="rId5">
            <a:alphaModFix/>
          </a:blip>
          <a:srcRect l="47467" t="27182" r="29658" b="18705"/>
          <a:stretch/>
        </p:blipFill>
        <p:spPr>
          <a:xfrm>
            <a:off x="5130536" y="1504946"/>
            <a:ext cx="2424276" cy="330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6">
            <a:alphaModFix/>
          </a:blip>
          <a:srcRect l="47467" t="38876" r="30024" b="9256"/>
          <a:stretch/>
        </p:blipFill>
        <p:spPr>
          <a:xfrm>
            <a:off x="9837290" y="1661249"/>
            <a:ext cx="2134751" cy="273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 txBox="1"/>
          <p:nvPr/>
        </p:nvSpPr>
        <p:spPr>
          <a:xfrm>
            <a:off x="217773" y="5004353"/>
            <a:ext cx="1128292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these bins used for? Use a sticky note to add a suggestion to the bins</a:t>
            </a:r>
            <a:endParaRPr sz="2800" dirty="0"/>
          </a:p>
        </p:txBody>
      </p:sp>
      <p:sp>
        <p:nvSpPr>
          <p:cNvPr id="8" name="Google Shape;170;p10">
            <a:extLst>
              <a:ext uri="{FF2B5EF4-FFF2-40B4-BE49-F238E27FC236}">
                <a16:creationId xmlns:a16="http://schemas.microsoft.com/office/drawing/2014/main" id="{BCE28F51-D012-45F9-975B-29A80EC5F26F}"/>
              </a:ext>
            </a:extLst>
          </p:cNvPr>
          <p:cNvSpPr txBox="1"/>
          <p:nvPr/>
        </p:nvSpPr>
        <p:spPr>
          <a:xfrm>
            <a:off x="217773" y="981766"/>
            <a:ext cx="37603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/>
              <a:t>Salford Recycling bins</a:t>
            </a:r>
            <a:endParaRPr sz="2800" dirty="0"/>
          </a:p>
        </p:txBody>
      </p:sp>
      <p:sp>
        <p:nvSpPr>
          <p:cNvPr id="9" name="Google Shape;170;p10">
            <a:extLst>
              <a:ext uri="{FF2B5EF4-FFF2-40B4-BE49-F238E27FC236}">
                <a16:creationId xmlns:a16="http://schemas.microsoft.com/office/drawing/2014/main" id="{88C42F0E-F666-4DB6-92FE-BA2C682F8F61}"/>
              </a:ext>
            </a:extLst>
          </p:cNvPr>
          <p:cNvSpPr txBox="1"/>
          <p:nvPr/>
        </p:nvSpPr>
        <p:spPr>
          <a:xfrm>
            <a:off x="9675269" y="1105523"/>
            <a:ext cx="26300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/>
              <a:t>General waste</a:t>
            </a:r>
            <a:endParaRPr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65201" y="-1439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GB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Activity: Right stuff, right bin</a:t>
            </a:r>
            <a:endParaRPr dirty="0"/>
          </a:p>
        </p:txBody>
      </p:sp>
      <p:sp>
        <p:nvSpPr>
          <p:cNvPr id="180" name="Google Shape;180;p11"/>
          <p:cNvSpPr txBox="1"/>
          <p:nvPr/>
        </p:nvSpPr>
        <p:spPr>
          <a:xfrm>
            <a:off x="60766" y="828494"/>
            <a:ext cx="18288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Brown Bin = mixed recycling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1"/>
          <p:cNvSpPr txBox="1"/>
          <p:nvPr/>
        </p:nvSpPr>
        <p:spPr>
          <a:xfrm>
            <a:off x="2241049" y="833388"/>
            <a:ext cx="18288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 Bin = paper and card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1"/>
          <p:cNvSpPr txBox="1"/>
          <p:nvPr/>
        </p:nvSpPr>
        <p:spPr>
          <a:xfrm>
            <a:off x="4570626" y="765792"/>
            <a:ext cx="239578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Pink Lidded Bin= garden waste and food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4514064" y="2538255"/>
            <a:ext cx="2518331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Uneaten food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Tea bags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Vegetable peel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Flowers and plants (no plant pots or soil)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Bread, cakes and pastries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Fruit and vegetables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GB" sz="24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dirty="0"/>
          </a:p>
        </p:txBody>
      </p:sp>
      <p:sp>
        <p:nvSpPr>
          <p:cNvPr id="185" name="Google Shape;185;p11"/>
          <p:cNvSpPr txBox="1"/>
          <p:nvPr/>
        </p:nvSpPr>
        <p:spPr>
          <a:xfrm>
            <a:off x="2243748" y="2500841"/>
            <a:ext cx="182610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 board boxes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Juice boxes 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Magazines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Cereal boxes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 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Leaflets</a:t>
            </a:r>
            <a:endParaRPr sz="1800" dirty="0"/>
          </a:p>
        </p:txBody>
      </p:sp>
      <p:sp>
        <p:nvSpPr>
          <p:cNvPr id="186" name="Google Shape;186;p11"/>
          <p:cNvSpPr txBox="1"/>
          <p:nvPr/>
        </p:nvSpPr>
        <p:spPr>
          <a:xfrm>
            <a:off x="0" y="2450710"/>
            <a:ext cx="19607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Aluminium cans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Empty aerosols 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Foil and foil containers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bottles</a:t>
            </a:r>
            <a:endParaRPr sz="18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Glass bottles</a:t>
            </a:r>
            <a:endParaRPr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50A00-2C49-4752-8874-368082D7DEF6}"/>
              </a:ext>
            </a:extLst>
          </p:cNvPr>
          <p:cNvSpPr txBox="1"/>
          <p:nvPr/>
        </p:nvSpPr>
        <p:spPr>
          <a:xfrm>
            <a:off x="60766" y="1462768"/>
            <a:ext cx="1828800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Brown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1363A-C3B7-4100-89B0-AA1FB4302A88}"/>
              </a:ext>
            </a:extLst>
          </p:cNvPr>
          <p:cNvSpPr txBox="1"/>
          <p:nvPr/>
        </p:nvSpPr>
        <p:spPr>
          <a:xfrm>
            <a:off x="2241049" y="1448709"/>
            <a:ext cx="1828800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Blue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38253-7C91-4712-889C-FE6448360D5C}"/>
              </a:ext>
            </a:extLst>
          </p:cNvPr>
          <p:cNvSpPr txBox="1"/>
          <p:nvPr/>
        </p:nvSpPr>
        <p:spPr>
          <a:xfrm>
            <a:off x="4645154" y="1485088"/>
            <a:ext cx="2246723" cy="954107"/>
          </a:xfrm>
          <a:prstGeom prst="rect">
            <a:avLst/>
          </a:prstGeom>
          <a:solidFill>
            <a:schemeClr val="tx1"/>
          </a:solidFill>
          <a:ln w="762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Black with pink lid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Google Shape;170;p10">
            <a:extLst>
              <a:ext uri="{FF2B5EF4-FFF2-40B4-BE49-F238E27FC236}">
                <a16:creationId xmlns:a16="http://schemas.microsoft.com/office/drawing/2014/main" id="{0FCE8211-EB13-41BC-8047-2D002D10F4FB}"/>
              </a:ext>
            </a:extLst>
          </p:cNvPr>
          <p:cNvSpPr txBox="1"/>
          <p:nvPr/>
        </p:nvSpPr>
        <p:spPr>
          <a:xfrm>
            <a:off x="189212" y="6104185"/>
            <a:ext cx="117448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/>
              <a:t>Now pick a colouring pencil that is brown, blue or black and pink?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22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22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A6C32-6FF1-4AA1-A80E-626F1B218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4" t="19961" r="32948" b="14986"/>
          <a:stretch/>
        </p:blipFill>
        <p:spPr>
          <a:xfrm>
            <a:off x="116264" y="249692"/>
            <a:ext cx="8116478" cy="6358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3286C-8BAE-4636-BC28-C9B1C8A4F86D}"/>
              </a:ext>
            </a:extLst>
          </p:cNvPr>
          <p:cNvSpPr txBox="1"/>
          <p:nvPr/>
        </p:nvSpPr>
        <p:spPr>
          <a:xfrm>
            <a:off x="8930794" y="112727"/>
            <a:ext cx="314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/>
              <a:t>Choose which coloured bin and write on the title line</a:t>
            </a:r>
          </a:p>
          <a:p>
            <a:endParaRPr lang="en-GB" sz="2400" dirty="0"/>
          </a:p>
          <a:p>
            <a:r>
              <a:rPr lang="en-GB" sz="2400" dirty="0"/>
              <a:t>2. Complete the box on the left, what items can you recycle in this bin? You can write or draw them</a:t>
            </a:r>
          </a:p>
          <a:p>
            <a:endParaRPr lang="en-GB" sz="2400" dirty="0"/>
          </a:p>
          <a:p>
            <a:r>
              <a:rPr lang="en-GB" sz="2400" dirty="0"/>
              <a:t>3. Colour in your bin</a:t>
            </a:r>
          </a:p>
        </p:txBody>
      </p:sp>
    </p:spTree>
    <p:extLst>
      <p:ext uri="{BB962C8B-B14F-4D97-AF65-F5344CB8AC3E}">
        <p14:creationId xmlns:p14="http://schemas.microsoft.com/office/powerpoint/2010/main" val="3696457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497D-3FAA-496E-8157-384A6851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carry out a litter pick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28413-0F97-471A-BEB5-5F950E22E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 b="0" i="0" u="none" strike="noStrike" dirty="0">
                <a:effectLst/>
                <a:latin typeface="Roboto" panose="02000000000000000000" pitchFamily="2" charset="0"/>
                <a:hlinkClick r:id="rId2"/>
              </a:rPr>
              <a:t>https://youtu.be/WOqPbcEa8bY</a:t>
            </a:r>
            <a:endParaRPr lang="en-GB" b="0" i="0" u="none" strike="noStrike" dirty="0">
              <a:effectLst/>
              <a:latin typeface="Roboto" panose="02000000000000000000" pitchFamily="2" charset="0"/>
            </a:endParaRPr>
          </a:p>
          <a:p>
            <a:pPr marL="114300" indent="0">
              <a:buNone/>
            </a:pPr>
            <a:endParaRPr lang="en-GB" dirty="0">
              <a:latin typeface="Roboto" panose="02000000000000000000" pitchFamily="2" charset="0"/>
            </a:endParaRPr>
          </a:p>
          <a:p>
            <a:pPr marL="114300" indent="0">
              <a:buNone/>
            </a:pPr>
            <a:r>
              <a:rPr lang="en-GB" dirty="0">
                <a:latin typeface="Roboto" panose="02000000000000000000" pitchFamily="2" charset="0"/>
              </a:rPr>
              <a:t>Now we know how to carry out a litter pick, lets go be litter heroes and save the world from litter!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108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742ecedd9_1_0"/>
          <p:cNvSpPr txBox="1">
            <a:spLocks noGrp="1"/>
          </p:cNvSpPr>
          <p:nvPr>
            <p:ph type="title"/>
          </p:nvPr>
        </p:nvSpPr>
        <p:spPr>
          <a:xfrm>
            <a:off x="0" y="-1737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GB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 you make a pledge (promise)?</a:t>
            </a:r>
            <a:endParaRPr dirty="0"/>
          </a:p>
        </p:txBody>
      </p:sp>
      <p:sp>
        <p:nvSpPr>
          <p:cNvPr id="192" name="Google Shape;192;gf742ecedd9_1_0"/>
          <p:cNvSpPr txBox="1"/>
          <p:nvPr/>
        </p:nvSpPr>
        <p:spPr>
          <a:xfrm>
            <a:off x="1616322" y="5011927"/>
            <a:ext cx="182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Brown Bin = mixed recycling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f742ecedd9_1_0"/>
          <p:cNvSpPr txBox="1"/>
          <p:nvPr/>
        </p:nvSpPr>
        <p:spPr>
          <a:xfrm>
            <a:off x="3794490" y="5011927"/>
            <a:ext cx="182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 Bin = paper and card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f742ecedd9_1_0"/>
          <p:cNvSpPr txBox="1"/>
          <p:nvPr/>
        </p:nvSpPr>
        <p:spPr>
          <a:xfrm>
            <a:off x="6310898" y="5011927"/>
            <a:ext cx="1828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Pink Lidded Bin= garden waste and food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f742ecedd9_1_0"/>
          <p:cNvSpPr txBox="1"/>
          <p:nvPr/>
        </p:nvSpPr>
        <p:spPr>
          <a:xfrm>
            <a:off x="8489066" y="5011927"/>
            <a:ext cx="182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 Bin= general waste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f742ecedd9_1_0"/>
          <p:cNvSpPr txBox="1">
            <a:spLocks noGrp="1"/>
          </p:cNvSpPr>
          <p:nvPr>
            <p:ph type="body" idx="1"/>
          </p:nvPr>
        </p:nvSpPr>
        <p:spPr>
          <a:xfrm>
            <a:off x="167526" y="1253400"/>
            <a:ext cx="11069223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1800"/>
              </a:spcBef>
              <a:buSzPts val="2000"/>
            </a:pPr>
            <a:r>
              <a:rPr lang="en-GB" sz="3600" dirty="0"/>
              <a:t>One thing I will try to recycle more is…</a:t>
            </a:r>
            <a:endParaRPr sz="3600" dirty="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</a:pPr>
            <a:r>
              <a:rPr lang="en-GB" sz="3600" dirty="0"/>
              <a:t>I will ask my parents what we already recycle...</a:t>
            </a:r>
            <a:endParaRPr sz="3600"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22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22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822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3F6C5E-63B9-4E56-ABB4-2F1490C2488F}"/>
              </a:ext>
            </a:extLst>
          </p:cNvPr>
          <p:cNvGrpSpPr/>
          <p:nvPr/>
        </p:nvGrpSpPr>
        <p:grpSpPr>
          <a:xfrm>
            <a:off x="5850890" y="2251710"/>
            <a:ext cx="2632710" cy="4085590"/>
            <a:chOff x="0" y="0"/>
            <a:chExt cx="3050631" cy="461554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32DC511-4B73-4EEC-A21B-CE0DB1C08DF8}"/>
                </a:ext>
              </a:extLst>
            </p:cNvPr>
            <p:cNvSpPr/>
            <p:nvPr/>
          </p:nvSpPr>
          <p:spPr>
            <a:xfrm>
              <a:off x="185057" y="174171"/>
              <a:ext cx="2789464" cy="426720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A7004-99F0-4EBB-AA63-676886BB44B8}"/>
                </a:ext>
              </a:extLst>
            </p:cNvPr>
            <p:cNvGrpSpPr/>
            <p:nvPr/>
          </p:nvGrpSpPr>
          <p:grpSpPr>
            <a:xfrm>
              <a:off x="1066800" y="1611085"/>
              <a:ext cx="1025978" cy="960665"/>
              <a:chOff x="0" y="0"/>
              <a:chExt cx="1038226" cy="1014775"/>
            </a:xfrm>
          </p:grpSpPr>
          <p:sp>
            <p:nvSpPr>
              <p:cNvPr id="9" name="Arrow: Curved Down 8">
                <a:extLst>
                  <a:ext uri="{FF2B5EF4-FFF2-40B4-BE49-F238E27FC236}">
                    <a16:creationId xmlns:a16="http://schemas.microsoft.com/office/drawing/2014/main" id="{55496E70-7C36-4F82-88BA-0F91E871155A}"/>
                  </a:ext>
                </a:extLst>
              </p:cNvPr>
              <p:cNvSpPr/>
              <p:nvPr/>
            </p:nvSpPr>
            <p:spPr>
              <a:xfrm>
                <a:off x="290150" y="0"/>
                <a:ext cx="511628" cy="326572"/>
              </a:xfrm>
              <a:prstGeom prst="curvedDownArrow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" name="Arrow: Curved Down 9">
                <a:extLst>
                  <a:ext uri="{FF2B5EF4-FFF2-40B4-BE49-F238E27FC236}">
                    <a16:creationId xmlns:a16="http://schemas.microsoft.com/office/drawing/2014/main" id="{A47AB121-370B-44CF-80C7-9D8C5C60E159}"/>
                  </a:ext>
                </a:extLst>
              </p:cNvPr>
              <p:cNvSpPr/>
              <p:nvPr/>
            </p:nvSpPr>
            <p:spPr>
              <a:xfrm rot="7124161">
                <a:off x="619126" y="595675"/>
                <a:ext cx="511628" cy="326572"/>
              </a:xfrm>
              <a:prstGeom prst="curvedDownArrow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1" name="Arrow: Curved Down 10">
                <a:extLst>
                  <a:ext uri="{FF2B5EF4-FFF2-40B4-BE49-F238E27FC236}">
                    <a16:creationId xmlns:a16="http://schemas.microsoft.com/office/drawing/2014/main" id="{CD8BC60E-0137-4860-902B-06A85D5DE887}"/>
                  </a:ext>
                </a:extLst>
              </p:cNvPr>
              <p:cNvSpPr/>
              <p:nvPr/>
            </p:nvSpPr>
            <p:spPr>
              <a:xfrm rot="14885694">
                <a:off x="-92528" y="558936"/>
                <a:ext cx="511628" cy="326572"/>
              </a:xfrm>
              <a:prstGeom prst="curvedDownArrow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2DC3F-AF49-4B52-B421-D362153DDE62}"/>
                </a:ext>
              </a:extLst>
            </p:cNvPr>
            <p:cNvSpPr/>
            <p:nvPr/>
          </p:nvSpPr>
          <p:spPr>
            <a:xfrm>
              <a:off x="87086" y="152400"/>
              <a:ext cx="2963545" cy="394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FD32EC40-261C-4CC7-937E-4232DE7F40D4}"/>
                </a:ext>
              </a:extLst>
            </p:cNvPr>
            <p:cNvSpPr/>
            <p:nvPr/>
          </p:nvSpPr>
          <p:spPr>
            <a:xfrm>
              <a:off x="0" y="3559628"/>
              <a:ext cx="1077686" cy="1055914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8FEE547C-169B-42C0-A543-7B2857874BAE}"/>
                </a:ext>
              </a:extLst>
            </p:cNvPr>
            <p:cNvSpPr/>
            <p:nvPr/>
          </p:nvSpPr>
          <p:spPr>
            <a:xfrm>
              <a:off x="152401" y="3701143"/>
              <a:ext cx="743806" cy="766446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AC000B-128F-4BE5-823D-06E9B029D65B}"/>
                </a:ext>
              </a:extLst>
            </p:cNvPr>
            <p:cNvSpPr/>
            <p:nvPr/>
          </p:nvSpPr>
          <p:spPr>
            <a:xfrm>
              <a:off x="217714" y="0"/>
              <a:ext cx="2637064" cy="1571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C3CB51-B137-4AAD-AA94-86D522542019}"/>
              </a:ext>
            </a:extLst>
          </p:cNvPr>
          <p:cNvSpPr/>
          <p:nvPr/>
        </p:nvSpPr>
        <p:spPr>
          <a:xfrm>
            <a:off x="933450" y="2228850"/>
            <a:ext cx="4343400" cy="42672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9B881F-EAC7-495F-8CA0-06F3DBD349B0}"/>
              </a:ext>
            </a:extLst>
          </p:cNvPr>
          <p:cNvCxnSpPr>
            <a:cxnSpLocks/>
          </p:cNvCxnSpPr>
          <p:nvPr/>
        </p:nvCxnSpPr>
        <p:spPr>
          <a:xfrm>
            <a:off x="107004" y="502920"/>
            <a:ext cx="352846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DE9A652-7977-45B8-A4CD-CEA0C1228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04B22-6DC3-43C0-8E46-0EBBEC4C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</a:t>
            </a:r>
            <a:r>
              <a:rPr kumimoji="0" lang="en-GB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D4640B-1A51-4FA0-8476-51C2F6D67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1347" y="1531278"/>
            <a:ext cx="88601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this bin used for?                                                              Colour me in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1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3FFF-BCEB-40D0-92CE-EC7F6B45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33" y="22593"/>
            <a:ext cx="10515600" cy="1325563"/>
          </a:xfrm>
        </p:spPr>
        <p:txBody>
          <a:bodyPr/>
          <a:lstStyle/>
          <a:p>
            <a:r>
              <a:rPr lang="en-GB" dirty="0"/>
              <a:t>Who is Salford Litter Heroes?</a:t>
            </a:r>
          </a:p>
        </p:txBody>
      </p:sp>
      <p:pic>
        <p:nvPicPr>
          <p:cNvPr id="1026" name="Picture 2" descr="May be an image of one or more people, people standing and outdoors">
            <a:extLst>
              <a:ext uri="{FF2B5EF4-FFF2-40B4-BE49-F238E27FC236}">
                <a16:creationId xmlns:a16="http://schemas.microsoft.com/office/drawing/2014/main" id="{82A2D84A-071A-4137-88FC-C9D1C2FC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66" y="1027906"/>
            <a:ext cx="7743334" cy="580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25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 be an image of outdoors and tree">
            <a:extLst>
              <a:ext uri="{FF2B5EF4-FFF2-40B4-BE49-F238E27FC236}">
                <a16:creationId xmlns:a16="http://schemas.microsoft.com/office/drawing/2014/main" id="{C37DCEC2-3700-4D0A-9F2E-2CB439AB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9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y be an image of outdoors">
            <a:extLst>
              <a:ext uri="{FF2B5EF4-FFF2-40B4-BE49-F238E27FC236}">
                <a16:creationId xmlns:a16="http://schemas.microsoft.com/office/drawing/2014/main" id="{44A4566E-AB94-4247-B382-93FD3404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38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 b="1" dirty="0">
              <a:solidFill>
                <a:srgbClr val="9B005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0056"/>
              </a:buClr>
              <a:buSzPts val="4800"/>
              <a:buNone/>
            </a:pPr>
            <a:r>
              <a:rPr lang="en-GB" sz="4800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 is plastic pollution?</a:t>
            </a:r>
            <a:endParaRPr dirty="0"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l="14854" t="17994" r="29439" b="24272"/>
          <a:stretch/>
        </p:blipFill>
        <p:spPr>
          <a:xfrm>
            <a:off x="0" y="0"/>
            <a:ext cx="5829669" cy="390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 l="59271" t="26620" r="4175" b="33202"/>
          <a:stretch/>
        </p:blipFill>
        <p:spPr>
          <a:xfrm>
            <a:off x="5960237" y="792235"/>
            <a:ext cx="6231763" cy="419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 l="59418" t="26620" r="4974" b="42265"/>
          <a:stretch/>
        </p:blipFill>
        <p:spPr>
          <a:xfrm>
            <a:off x="0" y="3928369"/>
            <a:ext cx="5960237" cy="292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GB" sz="6000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 is plastic pollution?</a:t>
            </a:r>
            <a:endParaRPr sz="6000" dirty="0"/>
          </a:p>
        </p:txBody>
      </p:sp>
      <p:sp>
        <p:nvSpPr>
          <p:cNvPr id="102" name="Google Shape;102;p3"/>
          <p:cNvSpPr txBox="1">
            <a:spLocks noGrp="1"/>
          </p:cNvSpPr>
          <p:nvPr>
            <p:ph type="body" idx="1"/>
          </p:nvPr>
        </p:nvSpPr>
        <p:spPr>
          <a:xfrm>
            <a:off x="772212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400"/>
              <a:buChar char="•"/>
            </a:pPr>
            <a:r>
              <a:rPr lang="en-GB" sz="3600" b="0" i="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Plastic pollution is </a:t>
            </a:r>
            <a:endParaRPr sz="3600" b="0" i="0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GB" sz="3600" b="1" i="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xcess (to</a:t>
            </a:r>
            <a:r>
              <a:rPr lang="en-GB" sz="3600" b="1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o much)</a:t>
            </a:r>
            <a:r>
              <a:rPr lang="en-GB" sz="3600" b="1" i="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 plastic</a:t>
            </a:r>
            <a:r>
              <a:rPr lang="en-GB" sz="3600" b="0" i="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 in the sea, on beaches, in lakes and rivers. </a:t>
            </a:r>
            <a:endParaRPr sz="3600" b="0" i="0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Plastic bottles and containers now litter the sides of many roads and pose a threat to wildlife and </a:t>
            </a:r>
            <a:r>
              <a:rPr lang="en-GB" sz="360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ecosystems</a:t>
            </a:r>
            <a:r>
              <a:rPr lang="en-GB" sz="3600" b="0" i="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GB" b="1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Plastic pollution facts</a:t>
            </a:r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235760" y="1568151"/>
            <a:ext cx="7626195" cy="4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 dirty="0"/>
              <a:t>How many MILLION </a:t>
            </a:r>
            <a:r>
              <a:rPr lang="en-GB" sz="2400" b="1" dirty="0"/>
              <a:t>tonnes</a:t>
            </a:r>
            <a:r>
              <a:rPr lang="en-GB" sz="2400" dirty="0"/>
              <a:t> of plastic do you think we use in the England every year? 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Clue: 1 car = 1 tonne 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3600" dirty="0"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GB" sz="3600" b="1" dirty="0">
                <a:solidFill>
                  <a:srgbClr val="9B0056"/>
                </a:solidFill>
                <a:latin typeface="Calibri"/>
                <a:ea typeface="Calibri"/>
                <a:cs typeface="Calibri"/>
                <a:sym typeface="Calibri"/>
              </a:rPr>
              <a:t>5 million tonnes     </a:t>
            </a:r>
            <a:endParaRPr sz="4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0056"/>
              </a:buClr>
              <a:buSzPts val="2000"/>
              <a:buNone/>
            </a:pPr>
            <a:r>
              <a:rPr lang="en-GB" sz="3600" b="1" dirty="0">
                <a:solidFill>
                  <a:srgbClr val="9B0056"/>
                </a:solidFill>
              </a:rPr>
              <a:t>= 5 million cars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0056"/>
              </a:buClr>
              <a:buSzPts val="2000"/>
              <a:buNone/>
            </a:pPr>
            <a:r>
              <a:rPr lang="en-GB" sz="3600" b="1" dirty="0">
                <a:solidFill>
                  <a:srgbClr val="9B0056"/>
                </a:solidFill>
              </a:rPr>
              <a:t>5,000,000</a:t>
            </a:r>
            <a:endParaRPr sz="3600" b="1" dirty="0">
              <a:solidFill>
                <a:srgbClr val="9B0056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7DD8B51-E6CC-40B1-97FC-06A4E056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11" y="2265420"/>
            <a:ext cx="7946389" cy="44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178324" y="1164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GB" sz="6000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Plastic pollution facts</a:t>
            </a:r>
            <a:endParaRPr sz="6000" b="1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2" name="Google Shape;122;p6"/>
          <p:cNvSpPr txBox="1">
            <a:spLocks noGrp="1"/>
          </p:cNvSpPr>
          <p:nvPr>
            <p:ph type="body" idx="1"/>
          </p:nvPr>
        </p:nvSpPr>
        <p:spPr>
          <a:xfrm>
            <a:off x="301658" y="1441990"/>
            <a:ext cx="8345192" cy="473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36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Plastic is not biodegradable, which means </a:t>
            </a:r>
            <a:r>
              <a:rPr lang="en-GB" b="1" dirty="0">
                <a:solidFill>
                  <a:srgbClr val="9B0056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0056"/>
              </a:buClr>
              <a:buSzPts val="2000"/>
              <a:buNone/>
            </a:pPr>
            <a:r>
              <a:rPr lang="en-GB" b="1" dirty="0">
                <a:solidFill>
                  <a:srgbClr val="9B0056"/>
                </a:solidFill>
                <a:latin typeface="Calibri"/>
                <a:ea typeface="Calibri"/>
                <a:cs typeface="Calibri"/>
                <a:sym typeface="Calibri"/>
              </a:rPr>
              <a:t>     that it doesn’t break down naturally like food waste does. Plastic gets broken up into smaller pieces but doesn’t ever disappear. </a:t>
            </a:r>
            <a:endParaRPr b="1" dirty="0">
              <a:solidFill>
                <a:srgbClr val="9B00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0056"/>
              </a:buClr>
              <a:buSzPts val="2000"/>
              <a:buNone/>
            </a:pPr>
            <a:endParaRPr b="1" dirty="0">
              <a:solidFill>
                <a:srgbClr val="9B00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0056"/>
              </a:buClr>
              <a:buSzPts val="2000"/>
              <a:buNone/>
            </a:pPr>
            <a:endParaRPr b="1" dirty="0">
              <a:solidFill>
                <a:srgbClr val="9B0056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0056"/>
              </a:buClr>
              <a:buSzPts val="2000"/>
              <a:buNone/>
            </a:pPr>
            <a:r>
              <a:rPr lang="en-GB" b="1" dirty="0">
                <a:solidFill>
                  <a:srgbClr val="9B0056"/>
                </a:solidFill>
                <a:latin typeface="Calibri"/>
                <a:ea typeface="Calibri"/>
                <a:cs typeface="Calibri"/>
                <a:sym typeface="Calibri"/>
              </a:rPr>
              <a:t>Plastic is now found </a:t>
            </a:r>
            <a:r>
              <a:rPr lang="en-GB" b="1" dirty="0">
                <a:solidFill>
                  <a:srgbClr val="9B0056"/>
                </a:solidFill>
              </a:rPr>
              <a:t>all around the world. Oceans, mountains and ice. </a:t>
            </a:r>
            <a:endParaRPr b="1" dirty="0">
              <a:solidFill>
                <a:srgbClr val="9B0056"/>
              </a:solidFill>
            </a:endParaRPr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 t="5824" b="6408"/>
          <a:stretch/>
        </p:blipFill>
        <p:spPr>
          <a:xfrm>
            <a:off x="8264850" y="541537"/>
            <a:ext cx="3186605" cy="6019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0056"/>
              </a:buClr>
              <a:buSzPts val="4400"/>
              <a:buFont typeface="Arial Rounded"/>
              <a:buNone/>
            </a:pPr>
            <a:r>
              <a:rPr lang="en-GB" b="1" dirty="0">
                <a:solidFill>
                  <a:srgbClr val="9B0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 Great Pacific Garbage Patch</a:t>
            </a:r>
            <a:endParaRPr b="1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6" name="Google Shape;13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7204"/>
            <a:ext cx="9571799" cy="55083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337DEE-F805-4280-B290-49A23082B239}"/>
              </a:ext>
            </a:extLst>
          </p:cNvPr>
          <p:cNvSpPr txBox="1"/>
          <p:nvPr/>
        </p:nvSpPr>
        <p:spPr>
          <a:xfrm>
            <a:off x="9898145" y="1762812"/>
            <a:ext cx="2039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Anyone want to go for a swim?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A1800E287C3F4EB800BEBCF71731D1" ma:contentTypeVersion="13" ma:contentTypeDescription="Create a new document." ma:contentTypeScope="" ma:versionID="4d961d5f63a8e38a76710187b234dd35">
  <xsd:schema xmlns:xsd="http://www.w3.org/2001/XMLSchema" xmlns:xs="http://www.w3.org/2001/XMLSchema" xmlns:p="http://schemas.microsoft.com/office/2006/metadata/properties" xmlns:ns2="182809b1-b0be-455e-80eb-4be03fd6c149" xmlns:ns3="39856264-98c4-43d0-8af0-5eb237bc2f4b" targetNamespace="http://schemas.microsoft.com/office/2006/metadata/properties" ma:root="true" ma:fieldsID="d22582f40c932995392746050431f817" ns2:_="" ns3:_="">
    <xsd:import namespace="182809b1-b0be-455e-80eb-4be03fd6c149"/>
    <xsd:import namespace="39856264-98c4-43d0-8af0-5eb237bc2f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809b1-b0be-455e-80eb-4be03fd6c1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56264-98c4-43d0-8af0-5eb237bc2f4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5234B0-C9B6-4F18-AFAF-8F72121FC60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69240C9-59E2-4FE2-9F8B-2FB09C9E35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C372FE-2421-4D55-83EE-390DD1BFE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2809b1-b0be-455e-80eb-4be03fd6c149"/>
    <ds:schemaRef ds:uri="39856264-98c4-43d0-8af0-5eb237bc2f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</Words>
  <Application>Microsoft Office PowerPoint</Application>
  <PresentationFormat>Widescreen</PresentationFormat>
  <Paragraphs>99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</vt:lpstr>
      <vt:lpstr>Arial Rounded</vt:lpstr>
      <vt:lpstr>Calibri</vt:lpstr>
      <vt:lpstr>Roboto</vt:lpstr>
      <vt:lpstr>Office Theme</vt:lpstr>
      <vt:lpstr>  What is plastic pollution and how do we reduce it? </vt:lpstr>
      <vt:lpstr>Who is Salford Litter Heroes?</vt:lpstr>
      <vt:lpstr>PowerPoint Presentation</vt:lpstr>
      <vt:lpstr>PowerPoint Presentation</vt:lpstr>
      <vt:lpstr>PowerPoint Presentation</vt:lpstr>
      <vt:lpstr>What is plastic pollution?</vt:lpstr>
      <vt:lpstr>Plastic pollution facts</vt:lpstr>
      <vt:lpstr>Plastic pollution facts</vt:lpstr>
      <vt:lpstr>The Great Pacific Garbage Patch</vt:lpstr>
      <vt:lpstr>Can you suggest ways to reduce plastic pollution and save the wildlife?</vt:lpstr>
      <vt:lpstr>Matching activity</vt:lpstr>
      <vt:lpstr>Activity: Right stuff, right bin</vt:lpstr>
      <vt:lpstr>Activity: Right stuff, right bin</vt:lpstr>
      <vt:lpstr>PowerPoint Presentation</vt:lpstr>
      <vt:lpstr>How to carry out a litter pick</vt:lpstr>
      <vt:lpstr>Can you make a pledge (promise)?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Plastic pollution and recycling </dc:title>
  <dc:creator>Abigail Collier</dc:creator>
  <cp:lastModifiedBy>Danielle Wright</cp:lastModifiedBy>
  <cp:revision>5</cp:revision>
  <dcterms:created xsi:type="dcterms:W3CDTF">2021-09-27T13:22:16Z</dcterms:created>
  <dcterms:modified xsi:type="dcterms:W3CDTF">2022-01-07T18:28:08Z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672000.000000000</vt:lpwstr>
  </property>
  <property fmtid="{D5CDD505-2E9C-101B-9397-08002B2CF9AE}" pid="3" name="ContentTypeId">
    <vt:lpwstr>0x01010035A1800E287C3F4EB800BEBCF71731D1</vt:lpwstr>
  </property>
</Properties>
</file>